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UID กลมกล่อม Bold" charset="1" panose="00000000000000000000"/>
      <p:regular r:id="rId18"/>
    </p:embeddedFont>
    <p:embeddedFont>
      <p:font typeface="UID กลมกล่อม" charset="1" panose="000000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11.png" Type="http://schemas.openxmlformats.org/officeDocument/2006/relationships/image"/><Relationship Id="rId7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png" Type="http://schemas.openxmlformats.org/officeDocument/2006/relationships/image"/><Relationship Id="rId12" Target="../media/image16.png" Type="http://schemas.openxmlformats.org/officeDocument/2006/relationships/image"/><Relationship Id="rId13" Target="../media/image17.svg" Type="http://schemas.openxmlformats.org/officeDocument/2006/relationships/image"/><Relationship Id="rId14" Target="../media/image18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4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19.png" Type="http://schemas.openxmlformats.org/officeDocument/2006/relationships/image"/><Relationship Id="rId8" Target="../media/image2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21.png" Type="http://schemas.openxmlformats.org/officeDocument/2006/relationships/image"/><Relationship Id="rId8" Target="../media/image22.png" Type="http://schemas.openxmlformats.org/officeDocument/2006/relationships/image"/><Relationship Id="rId9" Target="../media/image23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pn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21.png" Type="http://schemas.openxmlformats.org/officeDocument/2006/relationships/image"/><Relationship Id="rId8" Target="../media/image24.png" Type="http://schemas.openxmlformats.org/officeDocument/2006/relationships/image"/><Relationship Id="rId9" Target="../media/image2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27.png" Type="http://schemas.openxmlformats.org/officeDocument/2006/relationships/image"/><Relationship Id="rId7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28.png" Type="http://schemas.openxmlformats.org/officeDocument/2006/relationships/image"/><Relationship Id="rId7" Target="../media/image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5.png" Type="http://schemas.openxmlformats.org/officeDocument/2006/relationships/image"/><Relationship Id="rId8" Target="../media/image29.pn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8.png" Type="http://schemas.openxmlformats.org/officeDocument/2006/relationships/image"/><Relationship Id="rId6" Target="../media/image9.png" Type="http://schemas.openxmlformats.org/officeDocument/2006/relationships/image"/><Relationship Id="rId7" Target="../media/image5.png" Type="http://schemas.openxmlformats.org/officeDocument/2006/relationships/image"/><Relationship Id="rId8" Target="../media/image29.png" Type="http://schemas.openxmlformats.org/officeDocument/2006/relationships/image"/><Relationship Id="rId9" Target="../media/image3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3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7740629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4"/>
                </a:lnTo>
                <a:lnTo>
                  <a:pt x="0" y="7313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74563" y="5141908"/>
            <a:ext cx="2613437" cy="4249492"/>
          </a:xfrm>
          <a:custGeom>
            <a:avLst/>
            <a:gdLst/>
            <a:ahLst/>
            <a:cxnLst/>
            <a:rect r="r" b="b" t="t" l="l"/>
            <a:pathLst>
              <a:path h="4249492" w="2613437">
                <a:moveTo>
                  <a:pt x="0" y="0"/>
                </a:moveTo>
                <a:lnTo>
                  <a:pt x="2613437" y="0"/>
                </a:lnTo>
                <a:lnTo>
                  <a:pt x="2613437" y="4249492"/>
                </a:lnTo>
                <a:lnTo>
                  <a:pt x="0" y="42494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645558" y="6505783"/>
            <a:ext cx="1792689" cy="2885617"/>
          </a:xfrm>
          <a:custGeom>
            <a:avLst/>
            <a:gdLst/>
            <a:ahLst/>
            <a:cxnLst/>
            <a:rect r="r" b="b" t="t" l="l"/>
            <a:pathLst>
              <a:path h="2885617" w="1792689">
                <a:moveTo>
                  <a:pt x="0" y="0"/>
                </a:moveTo>
                <a:lnTo>
                  <a:pt x="1792690" y="0"/>
                </a:lnTo>
                <a:lnTo>
                  <a:pt x="1792690" y="2885617"/>
                </a:lnTo>
                <a:lnTo>
                  <a:pt x="0" y="2885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208536" y="9228365"/>
            <a:ext cx="2811418" cy="895910"/>
          </a:xfrm>
          <a:custGeom>
            <a:avLst/>
            <a:gdLst/>
            <a:ahLst/>
            <a:cxnLst/>
            <a:rect r="r" b="b" t="t" l="l"/>
            <a:pathLst>
              <a:path h="895910" w="2811418">
                <a:moveTo>
                  <a:pt x="0" y="0"/>
                </a:moveTo>
                <a:lnTo>
                  <a:pt x="2811418" y="0"/>
                </a:lnTo>
                <a:lnTo>
                  <a:pt x="2811418" y="895910"/>
                </a:lnTo>
                <a:lnTo>
                  <a:pt x="0" y="8959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02633">
            <a:off x="10844705" y="5744393"/>
            <a:ext cx="3258200" cy="3967366"/>
          </a:xfrm>
          <a:custGeom>
            <a:avLst/>
            <a:gdLst/>
            <a:ahLst/>
            <a:cxnLst/>
            <a:rect r="r" b="b" t="t" l="l"/>
            <a:pathLst>
              <a:path h="3967366" w="3258200">
                <a:moveTo>
                  <a:pt x="0" y="0"/>
                </a:moveTo>
                <a:lnTo>
                  <a:pt x="3258200" y="0"/>
                </a:lnTo>
                <a:lnTo>
                  <a:pt x="3258200" y="3967367"/>
                </a:lnTo>
                <a:lnTo>
                  <a:pt x="0" y="396736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4471396"/>
            <a:ext cx="2613437" cy="4249492"/>
          </a:xfrm>
          <a:custGeom>
            <a:avLst/>
            <a:gdLst/>
            <a:ahLst/>
            <a:cxnLst/>
            <a:rect r="r" b="b" t="t" l="l"/>
            <a:pathLst>
              <a:path h="4249492" w="2613437">
                <a:moveTo>
                  <a:pt x="0" y="0"/>
                </a:moveTo>
                <a:lnTo>
                  <a:pt x="2613437" y="0"/>
                </a:lnTo>
                <a:lnTo>
                  <a:pt x="2613437" y="4249492"/>
                </a:lnTo>
                <a:lnTo>
                  <a:pt x="0" y="42494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04512" y="5835271"/>
            <a:ext cx="1792689" cy="2885617"/>
          </a:xfrm>
          <a:custGeom>
            <a:avLst/>
            <a:gdLst/>
            <a:ahLst/>
            <a:cxnLst/>
            <a:rect r="r" b="b" t="t" l="l"/>
            <a:pathLst>
              <a:path h="2885617" w="1792689">
                <a:moveTo>
                  <a:pt x="0" y="0"/>
                </a:moveTo>
                <a:lnTo>
                  <a:pt x="1792689" y="0"/>
                </a:lnTo>
                <a:lnTo>
                  <a:pt x="1792689" y="2885617"/>
                </a:lnTo>
                <a:lnTo>
                  <a:pt x="0" y="2885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95259" y="9228365"/>
            <a:ext cx="2811418" cy="895910"/>
          </a:xfrm>
          <a:custGeom>
            <a:avLst/>
            <a:gdLst/>
            <a:ahLst/>
            <a:cxnLst/>
            <a:rect r="r" b="b" t="t" l="l"/>
            <a:pathLst>
              <a:path h="895910" w="2811418">
                <a:moveTo>
                  <a:pt x="0" y="0"/>
                </a:moveTo>
                <a:lnTo>
                  <a:pt x="2811419" y="0"/>
                </a:lnTo>
                <a:lnTo>
                  <a:pt x="2811419" y="895910"/>
                </a:lnTo>
                <a:lnTo>
                  <a:pt x="0" y="8959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554810" y="9228365"/>
            <a:ext cx="2811418" cy="895910"/>
          </a:xfrm>
          <a:custGeom>
            <a:avLst/>
            <a:gdLst/>
            <a:ahLst/>
            <a:cxnLst/>
            <a:rect r="r" b="b" t="t" l="l"/>
            <a:pathLst>
              <a:path h="895910" w="2811418">
                <a:moveTo>
                  <a:pt x="0" y="0"/>
                </a:moveTo>
                <a:lnTo>
                  <a:pt x="2811418" y="0"/>
                </a:lnTo>
                <a:lnTo>
                  <a:pt x="2811418" y="895910"/>
                </a:lnTo>
                <a:lnTo>
                  <a:pt x="0" y="8959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794077" y="5936347"/>
            <a:ext cx="3028845" cy="3803887"/>
          </a:xfrm>
          <a:custGeom>
            <a:avLst/>
            <a:gdLst/>
            <a:ahLst/>
            <a:cxnLst/>
            <a:rect r="r" b="b" t="t" l="l"/>
            <a:pathLst>
              <a:path h="3803887" w="3028845">
                <a:moveTo>
                  <a:pt x="0" y="0"/>
                </a:moveTo>
                <a:lnTo>
                  <a:pt x="3028845" y="0"/>
                </a:lnTo>
                <a:lnTo>
                  <a:pt x="3028845" y="3803887"/>
                </a:lnTo>
                <a:lnTo>
                  <a:pt x="0" y="380388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876411" y="5936347"/>
            <a:ext cx="2168216" cy="3803887"/>
          </a:xfrm>
          <a:custGeom>
            <a:avLst/>
            <a:gdLst/>
            <a:ahLst/>
            <a:cxnLst/>
            <a:rect r="r" b="b" t="t" l="l"/>
            <a:pathLst>
              <a:path h="3803887" w="2168216">
                <a:moveTo>
                  <a:pt x="0" y="0"/>
                </a:moveTo>
                <a:lnTo>
                  <a:pt x="2168215" y="0"/>
                </a:lnTo>
                <a:lnTo>
                  <a:pt x="2168215" y="3803887"/>
                </a:lnTo>
                <a:lnTo>
                  <a:pt x="0" y="380388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27588" y="7728077"/>
            <a:ext cx="1049347" cy="1150246"/>
          </a:xfrm>
          <a:custGeom>
            <a:avLst/>
            <a:gdLst/>
            <a:ahLst/>
            <a:cxnLst/>
            <a:rect r="r" b="b" t="t" l="l"/>
            <a:pathLst>
              <a:path h="1150246" w="1049347">
                <a:moveTo>
                  <a:pt x="0" y="0"/>
                </a:moveTo>
                <a:lnTo>
                  <a:pt x="1049346" y="0"/>
                </a:lnTo>
                <a:lnTo>
                  <a:pt x="1049346" y="1150245"/>
                </a:lnTo>
                <a:lnTo>
                  <a:pt x="0" y="115024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456608" y="8303199"/>
            <a:ext cx="1049347" cy="1150246"/>
          </a:xfrm>
          <a:custGeom>
            <a:avLst/>
            <a:gdLst/>
            <a:ahLst/>
            <a:cxnLst/>
            <a:rect r="r" b="b" t="t" l="l"/>
            <a:pathLst>
              <a:path h="1150246" w="1049347">
                <a:moveTo>
                  <a:pt x="0" y="0"/>
                </a:moveTo>
                <a:lnTo>
                  <a:pt x="1049347" y="0"/>
                </a:lnTo>
                <a:lnTo>
                  <a:pt x="1049347" y="1150246"/>
                </a:lnTo>
                <a:lnTo>
                  <a:pt x="0" y="115024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93307" y="8303199"/>
            <a:ext cx="967256" cy="687961"/>
          </a:xfrm>
          <a:custGeom>
            <a:avLst/>
            <a:gdLst/>
            <a:ahLst/>
            <a:cxnLst/>
            <a:rect r="r" b="b" t="t" l="l"/>
            <a:pathLst>
              <a:path h="687961" w="967256">
                <a:moveTo>
                  <a:pt x="0" y="0"/>
                </a:moveTo>
                <a:lnTo>
                  <a:pt x="967255" y="0"/>
                </a:lnTo>
                <a:lnTo>
                  <a:pt x="967255" y="687961"/>
                </a:lnTo>
                <a:lnTo>
                  <a:pt x="0" y="6879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5058275" y="8988359"/>
            <a:ext cx="967256" cy="687961"/>
          </a:xfrm>
          <a:custGeom>
            <a:avLst/>
            <a:gdLst/>
            <a:ahLst/>
            <a:cxnLst/>
            <a:rect r="r" b="b" t="t" l="l"/>
            <a:pathLst>
              <a:path h="687961" w="967256">
                <a:moveTo>
                  <a:pt x="0" y="0"/>
                </a:moveTo>
                <a:lnTo>
                  <a:pt x="967256" y="0"/>
                </a:lnTo>
                <a:lnTo>
                  <a:pt x="967256" y="687961"/>
                </a:lnTo>
                <a:lnTo>
                  <a:pt x="0" y="68796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-293257" y="65725"/>
            <a:ext cx="19358161" cy="4961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160"/>
              </a:lnSpc>
            </a:pPr>
            <a:r>
              <a:rPr lang="en-US" sz="9400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รายงานผลการประเมินองค์กรคุณธรรม</a:t>
            </a:r>
          </a:p>
          <a:p>
            <a:pPr algn="ctr">
              <a:lnSpc>
                <a:spcPts val="13160"/>
              </a:lnSpc>
              <a:spcBef>
                <a:spcPct val="0"/>
              </a:spcBef>
            </a:pPr>
            <a:r>
              <a:rPr lang="en-US" b="true" sz="9400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คุณธรรม 5 ประการ</a:t>
            </a:r>
          </a:p>
          <a:p>
            <a:pPr algn="ctr">
              <a:lnSpc>
                <a:spcPts val="13160"/>
              </a:lnSpc>
              <a:spcBef>
                <a:spcPct val="0"/>
              </a:spcBef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4577841" y="3581490"/>
            <a:ext cx="9615965" cy="20703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78"/>
              </a:lnSpc>
            </a:pPr>
            <a:r>
              <a:rPr lang="en-US" sz="5912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ประจำปีงบประมาณ พ.ศ.2568</a:t>
            </a:r>
          </a:p>
          <a:p>
            <a:pPr algn="ctr">
              <a:lnSpc>
                <a:spcPts val="8278"/>
              </a:lnSpc>
              <a:spcBef>
                <a:spcPct val="0"/>
              </a:spcBef>
            </a:pPr>
            <a:r>
              <a:rPr lang="en-US" sz="5912">
                <a:solidFill>
                  <a:srgbClr val="FF914D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แขวงทางหลวงหนองบัวลำภู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97688" y="7689965"/>
            <a:ext cx="7338631" cy="2338589"/>
          </a:xfrm>
          <a:custGeom>
            <a:avLst/>
            <a:gdLst/>
            <a:ahLst/>
            <a:cxnLst/>
            <a:rect r="r" b="b" t="t" l="l"/>
            <a:pathLst>
              <a:path h="2338589" w="7338631">
                <a:moveTo>
                  <a:pt x="0" y="0"/>
                </a:moveTo>
                <a:lnTo>
                  <a:pt x="7338631" y="0"/>
                </a:lnTo>
                <a:lnTo>
                  <a:pt x="7338631" y="2338588"/>
                </a:lnTo>
                <a:lnTo>
                  <a:pt x="0" y="23385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14515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54982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14515" y="6952028"/>
            <a:ext cx="2074221" cy="2604987"/>
          </a:xfrm>
          <a:custGeom>
            <a:avLst/>
            <a:gdLst/>
            <a:ahLst/>
            <a:cxnLst/>
            <a:rect r="r" b="b" t="t" l="l"/>
            <a:pathLst>
              <a:path h="2604987" w="2074221">
                <a:moveTo>
                  <a:pt x="0" y="0"/>
                </a:moveTo>
                <a:lnTo>
                  <a:pt x="2074221" y="0"/>
                </a:lnTo>
                <a:lnTo>
                  <a:pt x="2074221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125366" y="6952028"/>
            <a:ext cx="1484842" cy="2604987"/>
          </a:xfrm>
          <a:custGeom>
            <a:avLst/>
            <a:gdLst/>
            <a:ahLst/>
            <a:cxnLst/>
            <a:rect r="r" b="b" t="t" l="l"/>
            <a:pathLst>
              <a:path h="2604987" w="1484842">
                <a:moveTo>
                  <a:pt x="0" y="0"/>
                </a:moveTo>
                <a:lnTo>
                  <a:pt x="1484842" y="0"/>
                </a:lnTo>
                <a:lnTo>
                  <a:pt x="1484842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97688" y="2807846"/>
            <a:ext cx="7843501" cy="4671307"/>
            <a:chOff x="0" y="0"/>
            <a:chExt cx="1364757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64757" cy="812800"/>
            </a:xfrm>
            <a:custGeom>
              <a:avLst/>
              <a:gdLst/>
              <a:ahLst/>
              <a:cxnLst/>
              <a:rect r="r" b="b" t="t" l="l"/>
              <a:pathLst>
                <a:path h="812800" w="1364757">
                  <a:moveTo>
                    <a:pt x="22702" y="0"/>
                  </a:moveTo>
                  <a:lnTo>
                    <a:pt x="1342055" y="0"/>
                  </a:lnTo>
                  <a:cubicBezTo>
                    <a:pt x="1354593" y="0"/>
                    <a:pt x="1364757" y="10164"/>
                    <a:pt x="1364757" y="22702"/>
                  </a:cubicBezTo>
                  <a:lnTo>
                    <a:pt x="1364757" y="790098"/>
                  </a:lnTo>
                  <a:cubicBezTo>
                    <a:pt x="1364757" y="796119"/>
                    <a:pt x="1362365" y="801893"/>
                    <a:pt x="1358107" y="806151"/>
                  </a:cubicBezTo>
                  <a:cubicBezTo>
                    <a:pt x="1353850" y="810408"/>
                    <a:pt x="1348075" y="812800"/>
                    <a:pt x="1342055" y="812800"/>
                  </a:cubicBezTo>
                  <a:lnTo>
                    <a:pt x="22702" y="812800"/>
                  </a:lnTo>
                  <a:cubicBezTo>
                    <a:pt x="10164" y="812800"/>
                    <a:pt x="0" y="802636"/>
                    <a:pt x="0" y="790098"/>
                  </a:cubicBezTo>
                  <a:lnTo>
                    <a:pt x="0" y="22702"/>
                  </a:lnTo>
                  <a:cubicBezTo>
                    <a:pt x="0" y="10164"/>
                    <a:pt x="10164" y="0"/>
                    <a:pt x="22702" y="0"/>
                  </a:cubicBezTo>
                  <a:close/>
                </a:path>
              </a:pathLst>
            </a:custGeom>
            <a:blipFill>
              <a:blip r:embed="rId6"/>
              <a:stretch>
                <a:fillRect l="-2800" t="0" r="-280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8654261" y="2961732"/>
            <a:ext cx="9326331" cy="3990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287"/>
              </a:lnSpc>
            </a:pPr>
          </a:p>
          <a:p>
            <a:pPr algn="just">
              <a:lnSpc>
                <a:spcPts val="5287"/>
              </a:lnSpc>
            </a:pPr>
            <a:r>
              <a:rPr lang="en-US" sz="37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1. ภาพประกอบโครงการ/กิจกรรมพอเพียง</a:t>
            </a:r>
          </a:p>
          <a:p>
            <a:pPr algn="just">
              <a:lnSpc>
                <a:spcPts val="5287"/>
              </a:lnSpc>
            </a:pPr>
            <a:r>
              <a:rPr lang="en-US" sz="37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 1.1 กิจกรรมประหยัดพลังงานไฟฟ้าโดยกำหนดเวลา เปิด-ปิด เครื่องปรับอากาศ หลอดไฟแสงสว่าง</a:t>
            </a:r>
          </a:p>
          <a:p>
            <a:pPr algn="just">
              <a:lnSpc>
                <a:spcPts val="5287"/>
              </a:lnSpc>
            </a:pPr>
            <a:r>
              <a:rPr lang="en-US" sz="37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 และเครื่องใช้ไฟฟ้าที่ไม่ได้ใช้งาน</a:t>
            </a:r>
          </a:p>
          <a:p>
            <a:pPr algn="just">
              <a:lnSpc>
                <a:spcPts val="5287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11858" y="183566"/>
            <a:ext cx="18682052" cy="29132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15"/>
              </a:lnSpc>
            </a:pPr>
            <a:r>
              <a:rPr lang="en-US" sz="6399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หลักฐานแสดงผลสำเร็จการดำเนินงานตามแผนปฏิบัติการฯ</a:t>
            </a:r>
          </a:p>
          <a:p>
            <a:pPr algn="ctr">
              <a:lnSpc>
                <a:spcPts val="7615"/>
              </a:lnSpc>
            </a:pPr>
            <a:r>
              <a:rPr lang="en-US" sz="6399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แขวงทางหลวงหนองบัวลำภู</a:t>
            </a:r>
          </a:p>
          <a:p>
            <a:pPr algn="ctr">
              <a:lnSpc>
                <a:spcPts val="7615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7283" y="8742550"/>
            <a:ext cx="3669315" cy="1169294"/>
          </a:xfrm>
          <a:custGeom>
            <a:avLst/>
            <a:gdLst/>
            <a:ahLst/>
            <a:cxnLst/>
            <a:rect r="r" b="b" t="t" l="l"/>
            <a:pathLst>
              <a:path h="1169294" w="3669315">
                <a:moveTo>
                  <a:pt x="0" y="0"/>
                </a:moveTo>
                <a:lnTo>
                  <a:pt x="3669315" y="0"/>
                </a:lnTo>
                <a:lnTo>
                  <a:pt x="3669315" y="1169295"/>
                </a:lnTo>
                <a:lnTo>
                  <a:pt x="0" y="11692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14515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54982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14515" y="6952028"/>
            <a:ext cx="2074221" cy="2604987"/>
          </a:xfrm>
          <a:custGeom>
            <a:avLst/>
            <a:gdLst/>
            <a:ahLst/>
            <a:cxnLst/>
            <a:rect r="r" b="b" t="t" l="l"/>
            <a:pathLst>
              <a:path h="2604987" w="2074221">
                <a:moveTo>
                  <a:pt x="0" y="0"/>
                </a:moveTo>
                <a:lnTo>
                  <a:pt x="2074221" y="0"/>
                </a:lnTo>
                <a:lnTo>
                  <a:pt x="2074221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125366" y="6952028"/>
            <a:ext cx="1484842" cy="2604987"/>
          </a:xfrm>
          <a:custGeom>
            <a:avLst/>
            <a:gdLst/>
            <a:ahLst/>
            <a:cxnLst/>
            <a:rect r="r" b="b" t="t" l="l"/>
            <a:pathLst>
              <a:path h="2604987" w="1484842">
                <a:moveTo>
                  <a:pt x="0" y="0"/>
                </a:moveTo>
                <a:lnTo>
                  <a:pt x="1484842" y="0"/>
                </a:lnTo>
                <a:lnTo>
                  <a:pt x="1484842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5287288" y="1591364"/>
            <a:ext cx="7159272" cy="6310947"/>
            <a:chOff x="0" y="0"/>
            <a:chExt cx="1245702" cy="109809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45702" cy="1098095"/>
            </a:xfrm>
            <a:custGeom>
              <a:avLst/>
              <a:gdLst/>
              <a:ahLst/>
              <a:cxnLst/>
              <a:rect r="r" b="b" t="t" l="l"/>
              <a:pathLst>
                <a:path h="1098095" w="1245702">
                  <a:moveTo>
                    <a:pt x="24872" y="0"/>
                  </a:moveTo>
                  <a:lnTo>
                    <a:pt x="1220830" y="0"/>
                  </a:lnTo>
                  <a:cubicBezTo>
                    <a:pt x="1234567" y="0"/>
                    <a:pt x="1245702" y="11135"/>
                    <a:pt x="1245702" y="24872"/>
                  </a:cubicBezTo>
                  <a:lnTo>
                    <a:pt x="1245702" y="1073223"/>
                  </a:lnTo>
                  <a:cubicBezTo>
                    <a:pt x="1245702" y="1086959"/>
                    <a:pt x="1234567" y="1098095"/>
                    <a:pt x="1220830" y="1098095"/>
                  </a:cubicBezTo>
                  <a:lnTo>
                    <a:pt x="24872" y="1098095"/>
                  </a:lnTo>
                  <a:cubicBezTo>
                    <a:pt x="11135" y="1098095"/>
                    <a:pt x="0" y="1086959"/>
                    <a:pt x="0" y="1073223"/>
                  </a:cubicBezTo>
                  <a:lnTo>
                    <a:pt x="0" y="24872"/>
                  </a:lnTo>
                  <a:cubicBezTo>
                    <a:pt x="0" y="11135"/>
                    <a:pt x="11135" y="0"/>
                    <a:pt x="24872" y="0"/>
                  </a:cubicBezTo>
                  <a:close/>
                </a:path>
              </a:pathLst>
            </a:custGeom>
            <a:blipFill>
              <a:blip r:embed="rId6"/>
              <a:stretch>
                <a:fillRect l="-2005" t="0" r="-2005" b="-36913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847345" y="543954"/>
            <a:ext cx="17133247" cy="20541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427"/>
              </a:lnSpc>
            </a:pP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</a:t>
            </a:r>
            <a:r>
              <a:rPr lang="en-US" sz="3876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1.2 กิจกรรมลดการใช้กระดาษ เช่น การใช้กระดาษให้ครบ 2 หน้า</a:t>
            </a:r>
          </a:p>
          <a:p>
            <a:pPr algn="just">
              <a:lnSpc>
                <a:spcPts val="5427"/>
              </a:lnSpc>
            </a:pPr>
          </a:p>
          <a:p>
            <a:pPr algn="just">
              <a:lnSpc>
                <a:spcPts val="5427"/>
              </a:lnSpc>
              <a:spcBef>
                <a:spcPct val="0"/>
              </a:spcBef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-202633">
            <a:off x="722841" y="4682659"/>
            <a:ext cx="3258200" cy="3967366"/>
          </a:xfrm>
          <a:custGeom>
            <a:avLst/>
            <a:gdLst/>
            <a:ahLst/>
            <a:cxnLst/>
            <a:rect r="r" b="b" t="t" l="l"/>
            <a:pathLst>
              <a:path h="3967366" w="3258200">
                <a:moveTo>
                  <a:pt x="0" y="0"/>
                </a:moveTo>
                <a:lnTo>
                  <a:pt x="3258199" y="0"/>
                </a:lnTo>
                <a:lnTo>
                  <a:pt x="3258199" y="3967367"/>
                </a:lnTo>
                <a:lnTo>
                  <a:pt x="0" y="39673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70215" y="6474282"/>
            <a:ext cx="1817785" cy="2955747"/>
          </a:xfrm>
          <a:custGeom>
            <a:avLst/>
            <a:gdLst/>
            <a:ahLst/>
            <a:cxnLst/>
            <a:rect r="r" b="b" t="t" l="l"/>
            <a:pathLst>
              <a:path h="2955747" w="1817785">
                <a:moveTo>
                  <a:pt x="0" y="0"/>
                </a:moveTo>
                <a:lnTo>
                  <a:pt x="1817785" y="0"/>
                </a:lnTo>
                <a:lnTo>
                  <a:pt x="1817785" y="2955747"/>
                </a:lnTo>
                <a:lnTo>
                  <a:pt x="0" y="29557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590270" y="7422929"/>
            <a:ext cx="1246911" cy="2007100"/>
          </a:xfrm>
          <a:custGeom>
            <a:avLst/>
            <a:gdLst/>
            <a:ahLst/>
            <a:cxnLst/>
            <a:rect r="r" b="b" t="t" l="l"/>
            <a:pathLst>
              <a:path h="2007100" w="1246911">
                <a:moveTo>
                  <a:pt x="0" y="0"/>
                </a:moveTo>
                <a:lnTo>
                  <a:pt x="1246911" y="0"/>
                </a:lnTo>
                <a:lnTo>
                  <a:pt x="1246911" y="2007100"/>
                </a:lnTo>
                <a:lnTo>
                  <a:pt x="0" y="20071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37181" y="8739476"/>
            <a:ext cx="729877" cy="800057"/>
          </a:xfrm>
          <a:custGeom>
            <a:avLst/>
            <a:gdLst/>
            <a:ahLst/>
            <a:cxnLst/>
            <a:rect r="r" b="b" t="t" l="l"/>
            <a:pathLst>
              <a:path h="800057" w="729877">
                <a:moveTo>
                  <a:pt x="0" y="0"/>
                </a:moveTo>
                <a:lnTo>
                  <a:pt x="729876" y="0"/>
                </a:lnTo>
                <a:lnTo>
                  <a:pt x="729876" y="800057"/>
                </a:lnTo>
                <a:lnTo>
                  <a:pt x="0" y="8000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797438" y="8991320"/>
            <a:ext cx="672778" cy="478513"/>
          </a:xfrm>
          <a:custGeom>
            <a:avLst/>
            <a:gdLst/>
            <a:ahLst/>
            <a:cxnLst/>
            <a:rect r="r" b="b" t="t" l="l"/>
            <a:pathLst>
              <a:path h="478513" w="672778">
                <a:moveTo>
                  <a:pt x="0" y="0"/>
                </a:moveTo>
                <a:lnTo>
                  <a:pt x="672777" y="0"/>
                </a:lnTo>
                <a:lnTo>
                  <a:pt x="672777" y="478513"/>
                </a:lnTo>
                <a:lnTo>
                  <a:pt x="0" y="4785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6635048"/>
            <a:ext cx="1562167" cy="2540109"/>
          </a:xfrm>
          <a:custGeom>
            <a:avLst/>
            <a:gdLst/>
            <a:ahLst/>
            <a:cxnLst/>
            <a:rect r="r" b="b" t="t" l="l"/>
            <a:pathLst>
              <a:path h="2540109" w="1562167">
                <a:moveTo>
                  <a:pt x="0" y="0"/>
                </a:moveTo>
                <a:lnTo>
                  <a:pt x="1562167" y="0"/>
                </a:lnTo>
                <a:lnTo>
                  <a:pt x="1562167" y="2540109"/>
                </a:lnTo>
                <a:lnTo>
                  <a:pt x="0" y="25401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99313" y="7450297"/>
            <a:ext cx="1071570" cy="1724860"/>
          </a:xfrm>
          <a:custGeom>
            <a:avLst/>
            <a:gdLst/>
            <a:ahLst/>
            <a:cxnLst/>
            <a:rect r="r" b="b" t="t" l="l"/>
            <a:pathLst>
              <a:path h="1724860" w="1071570">
                <a:moveTo>
                  <a:pt x="0" y="0"/>
                </a:moveTo>
                <a:lnTo>
                  <a:pt x="1071570" y="0"/>
                </a:lnTo>
                <a:lnTo>
                  <a:pt x="1071570" y="1724860"/>
                </a:lnTo>
                <a:lnTo>
                  <a:pt x="0" y="17248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56755" y="8581710"/>
            <a:ext cx="627241" cy="687552"/>
          </a:xfrm>
          <a:custGeom>
            <a:avLst/>
            <a:gdLst/>
            <a:ahLst/>
            <a:cxnLst/>
            <a:rect r="r" b="b" t="t" l="l"/>
            <a:pathLst>
              <a:path h="687552" w="627241">
                <a:moveTo>
                  <a:pt x="0" y="0"/>
                </a:moveTo>
                <a:lnTo>
                  <a:pt x="627240" y="0"/>
                </a:lnTo>
                <a:lnTo>
                  <a:pt x="627240" y="687552"/>
                </a:lnTo>
                <a:lnTo>
                  <a:pt x="0" y="6875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83995" y="8858038"/>
            <a:ext cx="578171" cy="411224"/>
          </a:xfrm>
          <a:custGeom>
            <a:avLst/>
            <a:gdLst/>
            <a:ahLst/>
            <a:cxnLst/>
            <a:rect r="r" b="b" t="t" l="l"/>
            <a:pathLst>
              <a:path h="411224" w="578171">
                <a:moveTo>
                  <a:pt x="0" y="0"/>
                </a:moveTo>
                <a:lnTo>
                  <a:pt x="578172" y="0"/>
                </a:lnTo>
                <a:lnTo>
                  <a:pt x="578172" y="411224"/>
                </a:lnTo>
                <a:lnTo>
                  <a:pt x="0" y="4112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432922" y="8753039"/>
            <a:ext cx="2468064" cy="786494"/>
          </a:xfrm>
          <a:custGeom>
            <a:avLst/>
            <a:gdLst/>
            <a:ahLst/>
            <a:cxnLst/>
            <a:rect r="r" b="b" t="t" l="l"/>
            <a:pathLst>
              <a:path h="786494" w="2468064">
                <a:moveTo>
                  <a:pt x="0" y="0"/>
                </a:moveTo>
                <a:lnTo>
                  <a:pt x="2468064" y="0"/>
                </a:lnTo>
                <a:lnTo>
                  <a:pt x="2468064" y="786494"/>
                </a:lnTo>
                <a:lnTo>
                  <a:pt x="0" y="78649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730903">
            <a:off x="12317689" y="7022217"/>
            <a:ext cx="1438727" cy="947762"/>
          </a:xfrm>
          <a:custGeom>
            <a:avLst/>
            <a:gdLst/>
            <a:ahLst/>
            <a:cxnLst/>
            <a:rect r="r" b="b" t="t" l="l"/>
            <a:pathLst>
              <a:path h="947762" w="1438727">
                <a:moveTo>
                  <a:pt x="0" y="0"/>
                </a:moveTo>
                <a:lnTo>
                  <a:pt x="1438728" y="0"/>
                </a:lnTo>
                <a:lnTo>
                  <a:pt x="1438728" y="947761"/>
                </a:lnTo>
                <a:lnTo>
                  <a:pt x="0" y="94776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277685" y="9535176"/>
            <a:ext cx="2811418" cy="895910"/>
          </a:xfrm>
          <a:custGeom>
            <a:avLst/>
            <a:gdLst/>
            <a:ahLst/>
            <a:cxnLst/>
            <a:rect r="r" b="b" t="t" l="l"/>
            <a:pathLst>
              <a:path h="895910" w="2811418">
                <a:moveTo>
                  <a:pt x="0" y="0"/>
                </a:moveTo>
                <a:lnTo>
                  <a:pt x="2811418" y="0"/>
                </a:lnTo>
                <a:lnTo>
                  <a:pt x="2811418" y="895910"/>
                </a:lnTo>
                <a:lnTo>
                  <a:pt x="0" y="8959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979502" y="8312727"/>
            <a:ext cx="1407784" cy="1581780"/>
          </a:xfrm>
          <a:custGeom>
            <a:avLst/>
            <a:gdLst/>
            <a:ahLst/>
            <a:cxnLst/>
            <a:rect r="r" b="b" t="t" l="l"/>
            <a:pathLst>
              <a:path h="1581780" w="1407784">
                <a:moveTo>
                  <a:pt x="0" y="0"/>
                </a:moveTo>
                <a:lnTo>
                  <a:pt x="1407784" y="0"/>
                </a:lnTo>
                <a:lnTo>
                  <a:pt x="1407784" y="1581780"/>
                </a:lnTo>
                <a:lnTo>
                  <a:pt x="0" y="158178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9341026" y="2658733"/>
            <a:ext cx="7496154" cy="4137448"/>
            <a:chOff x="0" y="0"/>
            <a:chExt cx="1161350" cy="640999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161350" cy="640999"/>
            </a:xfrm>
            <a:custGeom>
              <a:avLst/>
              <a:gdLst/>
              <a:ahLst/>
              <a:cxnLst/>
              <a:rect r="r" b="b" t="t" l="l"/>
              <a:pathLst>
                <a:path h="640999" w="1161350">
                  <a:moveTo>
                    <a:pt x="23754" y="0"/>
                  </a:moveTo>
                  <a:lnTo>
                    <a:pt x="1137596" y="0"/>
                  </a:lnTo>
                  <a:cubicBezTo>
                    <a:pt x="1150715" y="0"/>
                    <a:pt x="1161350" y="10635"/>
                    <a:pt x="1161350" y="23754"/>
                  </a:cubicBezTo>
                  <a:lnTo>
                    <a:pt x="1161350" y="617245"/>
                  </a:lnTo>
                  <a:cubicBezTo>
                    <a:pt x="1161350" y="630364"/>
                    <a:pt x="1150715" y="640999"/>
                    <a:pt x="1137596" y="640999"/>
                  </a:cubicBezTo>
                  <a:lnTo>
                    <a:pt x="23754" y="640999"/>
                  </a:lnTo>
                  <a:cubicBezTo>
                    <a:pt x="17454" y="640999"/>
                    <a:pt x="11412" y="638496"/>
                    <a:pt x="6957" y="634042"/>
                  </a:cubicBezTo>
                  <a:cubicBezTo>
                    <a:pt x="2503" y="629587"/>
                    <a:pt x="0" y="623545"/>
                    <a:pt x="0" y="617245"/>
                  </a:cubicBezTo>
                  <a:lnTo>
                    <a:pt x="0" y="23754"/>
                  </a:lnTo>
                  <a:cubicBezTo>
                    <a:pt x="0" y="17454"/>
                    <a:pt x="2503" y="11412"/>
                    <a:pt x="6957" y="6957"/>
                  </a:cubicBezTo>
                  <a:cubicBezTo>
                    <a:pt x="11412" y="2503"/>
                    <a:pt x="17454" y="0"/>
                    <a:pt x="23754" y="0"/>
                  </a:cubicBezTo>
                  <a:close/>
                </a:path>
              </a:pathLst>
            </a:custGeom>
            <a:blipFill>
              <a:blip r:embed="rId10"/>
              <a:stretch>
                <a:fillRect l="0" t="-12809" r="0" b="-23074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1435098" y="2658733"/>
            <a:ext cx="7208012" cy="4137448"/>
            <a:chOff x="0" y="0"/>
            <a:chExt cx="1116710" cy="640999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116710" cy="640999"/>
            </a:xfrm>
            <a:custGeom>
              <a:avLst/>
              <a:gdLst/>
              <a:ahLst/>
              <a:cxnLst/>
              <a:rect r="r" b="b" t="t" l="l"/>
              <a:pathLst>
                <a:path h="640999" w="1116710">
                  <a:moveTo>
                    <a:pt x="24704" y="0"/>
                  </a:moveTo>
                  <a:lnTo>
                    <a:pt x="1092006" y="0"/>
                  </a:lnTo>
                  <a:cubicBezTo>
                    <a:pt x="1105649" y="0"/>
                    <a:pt x="1116710" y="11060"/>
                    <a:pt x="1116710" y="24704"/>
                  </a:cubicBezTo>
                  <a:lnTo>
                    <a:pt x="1116710" y="616295"/>
                  </a:lnTo>
                  <a:cubicBezTo>
                    <a:pt x="1116710" y="622847"/>
                    <a:pt x="1114107" y="629131"/>
                    <a:pt x="1109474" y="633763"/>
                  </a:cubicBezTo>
                  <a:cubicBezTo>
                    <a:pt x="1104841" y="638396"/>
                    <a:pt x="1098558" y="640999"/>
                    <a:pt x="1092006" y="640999"/>
                  </a:cubicBezTo>
                  <a:lnTo>
                    <a:pt x="24704" y="640999"/>
                  </a:lnTo>
                  <a:cubicBezTo>
                    <a:pt x="18152" y="640999"/>
                    <a:pt x="11868" y="638396"/>
                    <a:pt x="7236" y="633763"/>
                  </a:cubicBezTo>
                  <a:cubicBezTo>
                    <a:pt x="2603" y="629131"/>
                    <a:pt x="0" y="622847"/>
                    <a:pt x="0" y="616295"/>
                  </a:cubicBezTo>
                  <a:lnTo>
                    <a:pt x="0" y="24704"/>
                  </a:lnTo>
                  <a:cubicBezTo>
                    <a:pt x="0" y="18152"/>
                    <a:pt x="2603" y="11868"/>
                    <a:pt x="7236" y="7236"/>
                  </a:cubicBezTo>
                  <a:cubicBezTo>
                    <a:pt x="11868" y="2603"/>
                    <a:pt x="18152" y="0"/>
                    <a:pt x="24704" y="0"/>
                  </a:cubicBezTo>
                  <a:close/>
                </a:path>
              </a:pathLst>
            </a:custGeom>
            <a:blipFill>
              <a:blip r:embed="rId11"/>
              <a:stretch>
                <a:fillRect l="-446" t="0" r="-446" b="0"/>
              </a:stretch>
            </a:blipFill>
          </p:spPr>
        </p:sp>
      </p:grpSp>
      <p:sp>
        <p:nvSpPr>
          <p:cNvPr name="Freeform 19" id="19"/>
          <p:cNvSpPr/>
          <p:nvPr/>
        </p:nvSpPr>
        <p:spPr>
          <a:xfrm flipH="true" flipV="false" rot="-3387076">
            <a:off x="11486914" y="7335544"/>
            <a:ext cx="654385" cy="661830"/>
          </a:xfrm>
          <a:custGeom>
            <a:avLst/>
            <a:gdLst/>
            <a:ahLst/>
            <a:cxnLst/>
            <a:rect r="r" b="b" t="t" l="l"/>
            <a:pathLst>
              <a:path h="661830" w="654385">
                <a:moveTo>
                  <a:pt x="654384" y="0"/>
                </a:moveTo>
                <a:lnTo>
                  <a:pt x="0" y="0"/>
                </a:lnTo>
                <a:lnTo>
                  <a:pt x="0" y="661830"/>
                </a:lnTo>
                <a:lnTo>
                  <a:pt x="654384" y="661830"/>
                </a:lnTo>
                <a:lnTo>
                  <a:pt x="654384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899313" y="585966"/>
            <a:ext cx="18682052" cy="2044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55"/>
              </a:lnSpc>
            </a:pPr>
            <a:r>
              <a:rPr lang="en-US" sz="4500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2. ภาพประกอบโครงการ/กิจกรรมวินัย</a:t>
            </a:r>
          </a:p>
          <a:p>
            <a:pPr algn="l">
              <a:lnSpc>
                <a:spcPts val="5355"/>
              </a:lnSpc>
            </a:pPr>
            <a:r>
              <a:rPr lang="en-US" sz="4500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   2.1 กิจกรรมแต่งเครื่องแต่งกายประจำวันตามที่หน่วยงานกำหนด</a:t>
            </a:r>
          </a:p>
          <a:p>
            <a:pPr algn="l">
              <a:lnSpc>
                <a:spcPts val="5355"/>
              </a:lnSpc>
            </a:pPr>
          </a:p>
        </p:txBody>
      </p:sp>
      <p:sp>
        <p:nvSpPr>
          <p:cNvPr name="Freeform 21" id="21"/>
          <p:cNvSpPr/>
          <p:nvPr/>
        </p:nvSpPr>
        <p:spPr>
          <a:xfrm flipH="false" flipV="false" rot="-185968">
            <a:off x="5534112" y="7837831"/>
            <a:ext cx="967423" cy="1128160"/>
          </a:xfrm>
          <a:custGeom>
            <a:avLst/>
            <a:gdLst/>
            <a:ahLst/>
            <a:cxnLst/>
            <a:rect r="r" b="b" t="t" l="l"/>
            <a:pathLst>
              <a:path h="1128160" w="967423">
                <a:moveTo>
                  <a:pt x="0" y="0"/>
                </a:moveTo>
                <a:lnTo>
                  <a:pt x="967423" y="0"/>
                </a:lnTo>
                <a:lnTo>
                  <a:pt x="967423" y="1128160"/>
                </a:lnTo>
                <a:lnTo>
                  <a:pt x="0" y="112816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470215" y="6474282"/>
            <a:ext cx="1817785" cy="2955747"/>
          </a:xfrm>
          <a:custGeom>
            <a:avLst/>
            <a:gdLst/>
            <a:ahLst/>
            <a:cxnLst/>
            <a:rect r="r" b="b" t="t" l="l"/>
            <a:pathLst>
              <a:path h="2955747" w="1817785">
                <a:moveTo>
                  <a:pt x="0" y="0"/>
                </a:moveTo>
                <a:lnTo>
                  <a:pt x="1817785" y="0"/>
                </a:lnTo>
                <a:lnTo>
                  <a:pt x="1817785" y="2955747"/>
                </a:lnTo>
                <a:lnTo>
                  <a:pt x="0" y="29557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590270" y="7422929"/>
            <a:ext cx="1246911" cy="2007100"/>
          </a:xfrm>
          <a:custGeom>
            <a:avLst/>
            <a:gdLst/>
            <a:ahLst/>
            <a:cxnLst/>
            <a:rect r="r" b="b" t="t" l="l"/>
            <a:pathLst>
              <a:path h="2007100" w="1246911">
                <a:moveTo>
                  <a:pt x="0" y="0"/>
                </a:moveTo>
                <a:lnTo>
                  <a:pt x="1246911" y="0"/>
                </a:lnTo>
                <a:lnTo>
                  <a:pt x="1246911" y="2007100"/>
                </a:lnTo>
                <a:lnTo>
                  <a:pt x="0" y="20071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837181" y="8739476"/>
            <a:ext cx="729877" cy="800057"/>
          </a:xfrm>
          <a:custGeom>
            <a:avLst/>
            <a:gdLst/>
            <a:ahLst/>
            <a:cxnLst/>
            <a:rect r="r" b="b" t="t" l="l"/>
            <a:pathLst>
              <a:path h="800057" w="729877">
                <a:moveTo>
                  <a:pt x="0" y="0"/>
                </a:moveTo>
                <a:lnTo>
                  <a:pt x="729876" y="0"/>
                </a:lnTo>
                <a:lnTo>
                  <a:pt x="729876" y="800057"/>
                </a:lnTo>
                <a:lnTo>
                  <a:pt x="0" y="8000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797438" y="8991320"/>
            <a:ext cx="672778" cy="478513"/>
          </a:xfrm>
          <a:custGeom>
            <a:avLst/>
            <a:gdLst/>
            <a:ahLst/>
            <a:cxnLst/>
            <a:rect r="r" b="b" t="t" l="l"/>
            <a:pathLst>
              <a:path h="478513" w="672778">
                <a:moveTo>
                  <a:pt x="0" y="0"/>
                </a:moveTo>
                <a:lnTo>
                  <a:pt x="672777" y="0"/>
                </a:lnTo>
                <a:lnTo>
                  <a:pt x="672777" y="478513"/>
                </a:lnTo>
                <a:lnTo>
                  <a:pt x="0" y="4785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6635048"/>
            <a:ext cx="1562167" cy="2540109"/>
          </a:xfrm>
          <a:custGeom>
            <a:avLst/>
            <a:gdLst/>
            <a:ahLst/>
            <a:cxnLst/>
            <a:rect r="r" b="b" t="t" l="l"/>
            <a:pathLst>
              <a:path h="2540109" w="1562167">
                <a:moveTo>
                  <a:pt x="0" y="0"/>
                </a:moveTo>
                <a:lnTo>
                  <a:pt x="1562167" y="0"/>
                </a:lnTo>
                <a:lnTo>
                  <a:pt x="1562167" y="2540109"/>
                </a:lnTo>
                <a:lnTo>
                  <a:pt x="0" y="25401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99313" y="7450297"/>
            <a:ext cx="1071570" cy="1724860"/>
          </a:xfrm>
          <a:custGeom>
            <a:avLst/>
            <a:gdLst/>
            <a:ahLst/>
            <a:cxnLst/>
            <a:rect r="r" b="b" t="t" l="l"/>
            <a:pathLst>
              <a:path h="1724860" w="1071570">
                <a:moveTo>
                  <a:pt x="0" y="0"/>
                </a:moveTo>
                <a:lnTo>
                  <a:pt x="1071570" y="0"/>
                </a:lnTo>
                <a:lnTo>
                  <a:pt x="1071570" y="1724860"/>
                </a:lnTo>
                <a:lnTo>
                  <a:pt x="0" y="17248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56755" y="8581710"/>
            <a:ext cx="627241" cy="687552"/>
          </a:xfrm>
          <a:custGeom>
            <a:avLst/>
            <a:gdLst/>
            <a:ahLst/>
            <a:cxnLst/>
            <a:rect r="r" b="b" t="t" l="l"/>
            <a:pathLst>
              <a:path h="687552" w="627241">
                <a:moveTo>
                  <a:pt x="0" y="0"/>
                </a:moveTo>
                <a:lnTo>
                  <a:pt x="627240" y="0"/>
                </a:lnTo>
                <a:lnTo>
                  <a:pt x="627240" y="687552"/>
                </a:lnTo>
                <a:lnTo>
                  <a:pt x="0" y="6875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83995" y="8858038"/>
            <a:ext cx="578171" cy="411224"/>
          </a:xfrm>
          <a:custGeom>
            <a:avLst/>
            <a:gdLst/>
            <a:ahLst/>
            <a:cxnLst/>
            <a:rect r="r" b="b" t="t" l="l"/>
            <a:pathLst>
              <a:path h="411224" w="578171">
                <a:moveTo>
                  <a:pt x="0" y="0"/>
                </a:moveTo>
                <a:lnTo>
                  <a:pt x="578172" y="0"/>
                </a:lnTo>
                <a:lnTo>
                  <a:pt x="578172" y="411224"/>
                </a:lnTo>
                <a:lnTo>
                  <a:pt x="0" y="4112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3415671" y="2854440"/>
            <a:ext cx="4477539" cy="7173025"/>
            <a:chOff x="0" y="0"/>
            <a:chExt cx="933943" cy="149617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485" r="0" b="-485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9964561" y="2854440"/>
            <a:ext cx="4434303" cy="7173025"/>
            <a:chOff x="0" y="0"/>
            <a:chExt cx="971144" cy="1570943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71144" cy="1570943"/>
            </a:xfrm>
            <a:custGeom>
              <a:avLst/>
              <a:gdLst/>
              <a:ahLst/>
              <a:cxnLst/>
              <a:rect r="r" b="b" t="t" l="l"/>
              <a:pathLst>
                <a:path h="1570943" w="971144">
                  <a:moveTo>
                    <a:pt x="40156" y="0"/>
                  </a:moveTo>
                  <a:lnTo>
                    <a:pt x="930988" y="0"/>
                  </a:lnTo>
                  <a:cubicBezTo>
                    <a:pt x="941638" y="0"/>
                    <a:pt x="951852" y="4231"/>
                    <a:pt x="959382" y="11761"/>
                  </a:cubicBezTo>
                  <a:cubicBezTo>
                    <a:pt x="966913" y="19292"/>
                    <a:pt x="971144" y="29506"/>
                    <a:pt x="971144" y="40156"/>
                  </a:cubicBezTo>
                  <a:lnTo>
                    <a:pt x="971144" y="1530787"/>
                  </a:lnTo>
                  <a:cubicBezTo>
                    <a:pt x="971144" y="1541437"/>
                    <a:pt x="966913" y="1551651"/>
                    <a:pt x="959382" y="1559182"/>
                  </a:cubicBezTo>
                  <a:cubicBezTo>
                    <a:pt x="951852" y="1566713"/>
                    <a:pt x="941638" y="1570943"/>
                    <a:pt x="930988" y="1570943"/>
                  </a:cubicBezTo>
                  <a:lnTo>
                    <a:pt x="40156" y="1570943"/>
                  </a:lnTo>
                  <a:cubicBezTo>
                    <a:pt x="29506" y="1570943"/>
                    <a:pt x="19292" y="1566713"/>
                    <a:pt x="11761" y="1559182"/>
                  </a:cubicBezTo>
                  <a:cubicBezTo>
                    <a:pt x="4231" y="1551651"/>
                    <a:pt x="0" y="1541437"/>
                    <a:pt x="0" y="1530787"/>
                  </a:cubicBezTo>
                  <a:lnTo>
                    <a:pt x="0" y="40156"/>
                  </a:lnTo>
                  <a:cubicBezTo>
                    <a:pt x="0" y="29506"/>
                    <a:pt x="4231" y="19292"/>
                    <a:pt x="11761" y="11761"/>
                  </a:cubicBezTo>
                  <a:cubicBezTo>
                    <a:pt x="19292" y="4231"/>
                    <a:pt x="29506" y="0"/>
                    <a:pt x="40156" y="0"/>
                  </a:cubicBezTo>
                  <a:close/>
                </a:path>
              </a:pathLst>
            </a:custGeom>
            <a:blipFill>
              <a:blip r:embed="rId8"/>
              <a:stretch>
                <a:fillRect l="0" t="-101" r="0" b="-101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543704" y="578408"/>
            <a:ext cx="17744296" cy="1996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36"/>
              </a:lnSpc>
            </a:pPr>
            <a:r>
              <a:rPr lang="en-US" sz="4400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2.2 กิจกรรมมาปฏิบัติงานตรงต่อเวลา รับผิดชอบต่อหน้าที่ และรักษาภาพลักษณ์ของ</a:t>
            </a:r>
          </a:p>
          <a:p>
            <a:pPr algn="l">
              <a:lnSpc>
                <a:spcPts val="5236"/>
              </a:lnSpc>
            </a:pPr>
            <a:r>
              <a:rPr lang="en-US" sz="4400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    ทางราชการ</a:t>
            </a:r>
          </a:p>
          <a:p>
            <a:pPr algn="l">
              <a:lnSpc>
                <a:spcPts val="5236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291082" y="1981539"/>
            <a:ext cx="18290175" cy="17362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63"/>
              </a:lnSpc>
            </a:pPr>
            <a:r>
              <a:rPr lang="en-US" sz="3834" b="true">
                <a:solidFill>
                  <a:srgbClr val="000000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บัญชีลงเวลาการปฏิบัติราชการของ ข้าราชการ      บัญชีลงเวลาการปฏิบัติราชการของ พนักงานราชการ</a:t>
            </a:r>
          </a:p>
          <a:p>
            <a:pPr algn="l">
              <a:lnSpc>
                <a:spcPts val="4563"/>
              </a:lnSpc>
            </a:pPr>
          </a:p>
          <a:p>
            <a:pPr algn="l">
              <a:lnSpc>
                <a:spcPts val="4563"/>
              </a:lnSpc>
            </a:pPr>
            <a:r>
              <a:rPr lang="en-US" sz="3834" b="true">
                <a:solidFill>
                  <a:srgbClr val="000000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447537"/>
            <a:ext cx="18874515" cy="7412569"/>
          </a:xfrm>
          <a:custGeom>
            <a:avLst/>
            <a:gdLst/>
            <a:ahLst/>
            <a:cxnLst/>
            <a:rect r="r" b="b" t="t" l="l"/>
            <a:pathLst>
              <a:path h="7412569" w="18874515">
                <a:moveTo>
                  <a:pt x="0" y="0"/>
                </a:moveTo>
                <a:lnTo>
                  <a:pt x="18874514" y="0"/>
                </a:lnTo>
                <a:lnTo>
                  <a:pt x="18874514" y="7412569"/>
                </a:lnTo>
                <a:lnTo>
                  <a:pt x="0" y="74125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4" t="0" r="-674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12347" y="5260190"/>
            <a:ext cx="2613437" cy="4249492"/>
          </a:xfrm>
          <a:custGeom>
            <a:avLst/>
            <a:gdLst/>
            <a:ahLst/>
            <a:cxnLst/>
            <a:rect r="r" b="b" t="t" l="l"/>
            <a:pathLst>
              <a:path h="4249492" w="2613437">
                <a:moveTo>
                  <a:pt x="0" y="0"/>
                </a:moveTo>
                <a:lnTo>
                  <a:pt x="2613437" y="0"/>
                </a:lnTo>
                <a:lnTo>
                  <a:pt x="2613437" y="4249492"/>
                </a:lnTo>
                <a:lnTo>
                  <a:pt x="0" y="42494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16859" y="6624065"/>
            <a:ext cx="1792689" cy="2885617"/>
          </a:xfrm>
          <a:custGeom>
            <a:avLst/>
            <a:gdLst/>
            <a:ahLst/>
            <a:cxnLst/>
            <a:rect r="r" b="b" t="t" l="l"/>
            <a:pathLst>
              <a:path h="2885617" w="1792689">
                <a:moveTo>
                  <a:pt x="0" y="0"/>
                </a:moveTo>
                <a:lnTo>
                  <a:pt x="1792689" y="0"/>
                </a:lnTo>
                <a:lnTo>
                  <a:pt x="1792689" y="2885617"/>
                </a:lnTo>
                <a:lnTo>
                  <a:pt x="0" y="28856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09182" y="8516870"/>
            <a:ext cx="1049347" cy="1150246"/>
          </a:xfrm>
          <a:custGeom>
            <a:avLst/>
            <a:gdLst/>
            <a:ahLst/>
            <a:cxnLst/>
            <a:rect r="r" b="b" t="t" l="l"/>
            <a:pathLst>
              <a:path h="1150246" w="1049347">
                <a:moveTo>
                  <a:pt x="0" y="0"/>
                </a:moveTo>
                <a:lnTo>
                  <a:pt x="1049347" y="0"/>
                </a:lnTo>
                <a:lnTo>
                  <a:pt x="1049347" y="1150246"/>
                </a:lnTo>
                <a:lnTo>
                  <a:pt x="0" y="11502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858529" y="8979155"/>
            <a:ext cx="967256" cy="687961"/>
          </a:xfrm>
          <a:custGeom>
            <a:avLst/>
            <a:gdLst/>
            <a:ahLst/>
            <a:cxnLst/>
            <a:rect r="r" b="b" t="t" l="l"/>
            <a:pathLst>
              <a:path h="687961" w="967256">
                <a:moveTo>
                  <a:pt x="0" y="0"/>
                </a:moveTo>
                <a:lnTo>
                  <a:pt x="967255" y="0"/>
                </a:lnTo>
                <a:lnTo>
                  <a:pt x="967255" y="687961"/>
                </a:lnTo>
                <a:lnTo>
                  <a:pt x="0" y="6879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910807" y="6062595"/>
            <a:ext cx="2377193" cy="3865355"/>
          </a:xfrm>
          <a:custGeom>
            <a:avLst/>
            <a:gdLst/>
            <a:ahLst/>
            <a:cxnLst/>
            <a:rect r="r" b="b" t="t" l="l"/>
            <a:pathLst>
              <a:path h="3865355" w="2377193">
                <a:moveTo>
                  <a:pt x="0" y="0"/>
                </a:moveTo>
                <a:lnTo>
                  <a:pt x="2377193" y="0"/>
                </a:lnTo>
                <a:lnTo>
                  <a:pt x="2377193" y="3865354"/>
                </a:lnTo>
                <a:lnTo>
                  <a:pt x="0" y="38653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760065" y="7303181"/>
            <a:ext cx="1630637" cy="2624768"/>
          </a:xfrm>
          <a:custGeom>
            <a:avLst/>
            <a:gdLst/>
            <a:ahLst/>
            <a:cxnLst/>
            <a:rect r="r" b="b" t="t" l="l"/>
            <a:pathLst>
              <a:path h="2624768" w="1630637">
                <a:moveTo>
                  <a:pt x="0" y="0"/>
                </a:moveTo>
                <a:lnTo>
                  <a:pt x="1630638" y="0"/>
                </a:lnTo>
                <a:lnTo>
                  <a:pt x="1630638" y="2624768"/>
                </a:lnTo>
                <a:lnTo>
                  <a:pt x="0" y="262476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390703" y="9024884"/>
            <a:ext cx="954490" cy="1046268"/>
          </a:xfrm>
          <a:custGeom>
            <a:avLst/>
            <a:gdLst/>
            <a:ahLst/>
            <a:cxnLst/>
            <a:rect r="r" b="b" t="t" l="l"/>
            <a:pathLst>
              <a:path h="1046268" w="954490">
                <a:moveTo>
                  <a:pt x="0" y="0"/>
                </a:moveTo>
                <a:lnTo>
                  <a:pt x="954490" y="0"/>
                </a:lnTo>
                <a:lnTo>
                  <a:pt x="954490" y="1046268"/>
                </a:lnTo>
                <a:lnTo>
                  <a:pt x="0" y="104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030987" y="9354230"/>
            <a:ext cx="879820" cy="625772"/>
          </a:xfrm>
          <a:custGeom>
            <a:avLst/>
            <a:gdLst/>
            <a:ahLst/>
            <a:cxnLst/>
            <a:rect r="r" b="b" t="t" l="l"/>
            <a:pathLst>
              <a:path h="625772" w="879820">
                <a:moveTo>
                  <a:pt x="0" y="0"/>
                </a:moveTo>
                <a:lnTo>
                  <a:pt x="879820" y="0"/>
                </a:lnTo>
                <a:lnTo>
                  <a:pt x="879820" y="625772"/>
                </a:lnTo>
                <a:lnTo>
                  <a:pt x="0" y="6257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695889">
            <a:off x="16468139" y="143229"/>
            <a:ext cx="1582323" cy="1550676"/>
          </a:xfrm>
          <a:custGeom>
            <a:avLst/>
            <a:gdLst/>
            <a:ahLst/>
            <a:cxnLst/>
            <a:rect r="r" b="b" t="t" l="l"/>
            <a:pathLst>
              <a:path h="1550676" w="1582323">
                <a:moveTo>
                  <a:pt x="0" y="0"/>
                </a:moveTo>
                <a:lnTo>
                  <a:pt x="1582322" y="0"/>
                </a:lnTo>
                <a:lnTo>
                  <a:pt x="1582322" y="1550676"/>
                </a:lnTo>
                <a:lnTo>
                  <a:pt x="0" y="15506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49097" y="297778"/>
            <a:ext cx="16596096" cy="30787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3. ภาพประกอบโครงการ/กิจกรรมสุจริต</a:t>
            </a:r>
          </a:p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3.1 ผู้บริหารร่วมลงนามในกิจกรรม การสร้างวัฒนธรรมการทำงานสุจริต การสร้าง</a:t>
            </a:r>
          </a:p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     องค์กรด้านคุณธรรม</a:t>
            </a:r>
          </a:p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      “ปัญหาที่อยากแก้ และความดีที่อยากทำ”</a:t>
            </a:r>
          </a:p>
          <a:p>
            <a:pPr algn="l">
              <a:lnSpc>
                <a:spcPts val="4897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4130046" y="2854440"/>
            <a:ext cx="4477539" cy="7173025"/>
            <a:chOff x="0" y="0"/>
            <a:chExt cx="933943" cy="149617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8"/>
              <a:stretch>
                <a:fillRect l="-6783" t="0" r="-6783" b="0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9445785" y="2854440"/>
            <a:ext cx="4477539" cy="7173025"/>
            <a:chOff x="0" y="0"/>
            <a:chExt cx="933943" cy="149617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9"/>
              <a:stretch>
                <a:fillRect l="-6671" t="0" r="-6671" b="0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447537"/>
            <a:ext cx="18874515" cy="7412569"/>
          </a:xfrm>
          <a:custGeom>
            <a:avLst/>
            <a:gdLst/>
            <a:ahLst/>
            <a:cxnLst/>
            <a:rect r="r" b="b" t="t" l="l"/>
            <a:pathLst>
              <a:path h="7412569" w="18874515">
                <a:moveTo>
                  <a:pt x="0" y="0"/>
                </a:moveTo>
                <a:lnTo>
                  <a:pt x="18874514" y="0"/>
                </a:lnTo>
                <a:lnTo>
                  <a:pt x="18874514" y="7412569"/>
                </a:lnTo>
                <a:lnTo>
                  <a:pt x="0" y="74125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4" t="0" r="-674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416187" y="3470213"/>
            <a:ext cx="3432507" cy="5581312"/>
          </a:xfrm>
          <a:custGeom>
            <a:avLst/>
            <a:gdLst/>
            <a:ahLst/>
            <a:cxnLst/>
            <a:rect r="r" b="b" t="t" l="l"/>
            <a:pathLst>
              <a:path h="5581312" w="3432507">
                <a:moveTo>
                  <a:pt x="0" y="0"/>
                </a:moveTo>
                <a:lnTo>
                  <a:pt x="3432507" y="0"/>
                </a:lnTo>
                <a:lnTo>
                  <a:pt x="3432507" y="5581312"/>
                </a:lnTo>
                <a:lnTo>
                  <a:pt x="0" y="55813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59850" y="5261535"/>
            <a:ext cx="2354531" cy="3789989"/>
          </a:xfrm>
          <a:custGeom>
            <a:avLst/>
            <a:gdLst/>
            <a:ahLst/>
            <a:cxnLst/>
            <a:rect r="r" b="b" t="t" l="l"/>
            <a:pathLst>
              <a:path h="3789989" w="2354531">
                <a:moveTo>
                  <a:pt x="0" y="0"/>
                </a:moveTo>
                <a:lnTo>
                  <a:pt x="2354530" y="0"/>
                </a:lnTo>
                <a:lnTo>
                  <a:pt x="2354530" y="3789990"/>
                </a:lnTo>
                <a:lnTo>
                  <a:pt x="0" y="37899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632299" y="7747559"/>
            <a:ext cx="1378219" cy="1510741"/>
          </a:xfrm>
          <a:custGeom>
            <a:avLst/>
            <a:gdLst/>
            <a:ahLst/>
            <a:cxnLst/>
            <a:rect r="r" b="b" t="t" l="l"/>
            <a:pathLst>
              <a:path h="1510741" w="1378219">
                <a:moveTo>
                  <a:pt x="0" y="0"/>
                </a:moveTo>
                <a:lnTo>
                  <a:pt x="1378219" y="0"/>
                </a:lnTo>
                <a:lnTo>
                  <a:pt x="1378219" y="1510741"/>
                </a:lnTo>
                <a:lnTo>
                  <a:pt x="0" y="15107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45920" y="8354728"/>
            <a:ext cx="1270400" cy="903572"/>
          </a:xfrm>
          <a:custGeom>
            <a:avLst/>
            <a:gdLst/>
            <a:ahLst/>
            <a:cxnLst/>
            <a:rect r="r" b="b" t="t" l="l"/>
            <a:pathLst>
              <a:path h="903572" w="1270400">
                <a:moveTo>
                  <a:pt x="0" y="0"/>
                </a:moveTo>
                <a:lnTo>
                  <a:pt x="1270400" y="0"/>
                </a:lnTo>
                <a:lnTo>
                  <a:pt x="1270400" y="903572"/>
                </a:lnTo>
                <a:lnTo>
                  <a:pt x="0" y="9035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95889">
            <a:off x="15938705" y="89460"/>
            <a:ext cx="2068799" cy="2027423"/>
          </a:xfrm>
          <a:custGeom>
            <a:avLst/>
            <a:gdLst/>
            <a:ahLst/>
            <a:cxnLst/>
            <a:rect r="r" b="b" t="t" l="l"/>
            <a:pathLst>
              <a:path h="2027423" w="2068799">
                <a:moveTo>
                  <a:pt x="0" y="0"/>
                </a:moveTo>
                <a:lnTo>
                  <a:pt x="2068799" y="0"/>
                </a:lnTo>
                <a:lnTo>
                  <a:pt x="2068799" y="2027423"/>
                </a:lnTo>
                <a:lnTo>
                  <a:pt x="0" y="202742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016320" y="2674356"/>
            <a:ext cx="4477539" cy="7173025"/>
            <a:chOff x="0" y="0"/>
            <a:chExt cx="933943" cy="1496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8"/>
              <a:stretch>
                <a:fillRect l="-6771" t="0" r="-6771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7237015" y="2674356"/>
            <a:ext cx="4477539" cy="7173025"/>
            <a:chOff x="0" y="0"/>
            <a:chExt cx="933943" cy="149617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9"/>
              <a:stretch>
                <a:fillRect l="-6813" t="0" r="-6813" b="0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14973490" y="2100966"/>
            <a:ext cx="4571620" cy="7433529"/>
          </a:xfrm>
          <a:custGeom>
            <a:avLst/>
            <a:gdLst/>
            <a:ahLst/>
            <a:cxnLst/>
            <a:rect r="r" b="b" t="t" l="l"/>
            <a:pathLst>
              <a:path h="7433529" w="4571620">
                <a:moveTo>
                  <a:pt x="0" y="0"/>
                </a:moveTo>
                <a:lnTo>
                  <a:pt x="4571620" y="0"/>
                </a:lnTo>
                <a:lnTo>
                  <a:pt x="4571620" y="7433529"/>
                </a:lnTo>
                <a:lnTo>
                  <a:pt x="0" y="743352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559280" y="6057392"/>
            <a:ext cx="2354531" cy="3789989"/>
          </a:xfrm>
          <a:custGeom>
            <a:avLst/>
            <a:gdLst/>
            <a:ahLst/>
            <a:cxnLst/>
            <a:rect r="r" b="b" t="t" l="l"/>
            <a:pathLst>
              <a:path h="3789989" w="2354531">
                <a:moveTo>
                  <a:pt x="0" y="0"/>
                </a:moveTo>
                <a:lnTo>
                  <a:pt x="2354530" y="0"/>
                </a:lnTo>
                <a:lnTo>
                  <a:pt x="2354530" y="3789989"/>
                </a:lnTo>
                <a:lnTo>
                  <a:pt x="0" y="37899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7259300" y="9113999"/>
            <a:ext cx="954490" cy="1046268"/>
          </a:xfrm>
          <a:custGeom>
            <a:avLst/>
            <a:gdLst/>
            <a:ahLst/>
            <a:cxnLst/>
            <a:rect r="r" b="b" t="t" l="l"/>
            <a:pathLst>
              <a:path h="1046268" w="954490">
                <a:moveTo>
                  <a:pt x="0" y="0"/>
                </a:moveTo>
                <a:lnTo>
                  <a:pt x="954490" y="0"/>
                </a:lnTo>
                <a:lnTo>
                  <a:pt x="954490" y="1046268"/>
                </a:lnTo>
                <a:lnTo>
                  <a:pt x="0" y="10462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12457709" y="2674356"/>
            <a:ext cx="4477539" cy="7173025"/>
            <a:chOff x="0" y="0"/>
            <a:chExt cx="933943" cy="149617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933943" cy="1496178"/>
            </a:xfrm>
            <a:custGeom>
              <a:avLst/>
              <a:gdLst/>
              <a:ahLst/>
              <a:cxnLst/>
              <a:rect r="r" b="b" t="t" l="l"/>
              <a:pathLst>
                <a:path h="1496178" w="933943">
                  <a:moveTo>
                    <a:pt x="39768" y="0"/>
                  </a:moveTo>
                  <a:lnTo>
                    <a:pt x="894174" y="0"/>
                  </a:lnTo>
                  <a:cubicBezTo>
                    <a:pt x="904722" y="0"/>
                    <a:pt x="914837" y="4190"/>
                    <a:pt x="922295" y="11648"/>
                  </a:cubicBezTo>
                  <a:cubicBezTo>
                    <a:pt x="929753" y="19106"/>
                    <a:pt x="933943" y="29221"/>
                    <a:pt x="933943" y="39768"/>
                  </a:cubicBezTo>
                  <a:lnTo>
                    <a:pt x="933943" y="1456409"/>
                  </a:lnTo>
                  <a:cubicBezTo>
                    <a:pt x="933943" y="1466956"/>
                    <a:pt x="929753" y="1477072"/>
                    <a:pt x="922295" y="1484530"/>
                  </a:cubicBezTo>
                  <a:cubicBezTo>
                    <a:pt x="914837" y="1491988"/>
                    <a:pt x="904722" y="1496178"/>
                    <a:pt x="894174" y="1496178"/>
                  </a:cubicBezTo>
                  <a:lnTo>
                    <a:pt x="39768" y="1496178"/>
                  </a:lnTo>
                  <a:cubicBezTo>
                    <a:pt x="29221" y="1496178"/>
                    <a:pt x="19106" y="1491988"/>
                    <a:pt x="11648" y="1484530"/>
                  </a:cubicBezTo>
                  <a:cubicBezTo>
                    <a:pt x="4190" y="1477072"/>
                    <a:pt x="0" y="1466956"/>
                    <a:pt x="0" y="1456409"/>
                  </a:cubicBezTo>
                  <a:lnTo>
                    <a:pt x="0" y="39768"/>
                  </a:lnTo>
                  <a:cubicBezTo>
                    <a:pt x="0" y="29221"/>
                    <a:pt x="4190" y="19106"/>
                    <a:pt x="11648" y="11648"/>
                  </a:cubicBezTo>
                  <a:cubicBezTo>
                    <a:pt x="19106" y="4190"/>
                    <a:pt x="29221" y="0"/>
                    <a:pt x="39768" y="0"/>
                  </a:cubicBezTo>
                  <a:close/>
                </a:path>
              </a:pathLst>
            </a:custGeom>
            <a:blipFill>
              <a:blip r:embed="rId10"/>
              <a:stretch>
                <a:fillRect l="-6813" t="0" r="-6813" b="0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16495338" y="9221609"/>
            <a:ext cx="879820" cy="625772"/>
          </a:xfrm>
          <a:custGeom>
            <a:avLst/>
            <a:gdLst/>
            <a:ahLst/>
            <a:cxnLst/>
            <a:rect r="r" b="b" t="t" l="l"/>
            <a:pathLst>
              <a:path h="625772" w="879820">
                <a:moveTo>
                  <a:pt x="0" y="0"/>
                </a:moveTo>
                <a:lnTo>
                  <a:pt x="879820" y="0"/>
                </a:lnTo>
                <a:lnTo>
                  <a:pt x="879820" y="625772"/>
                </a:lnTo>
                <a:lnTo>
                  <a:pt x="0" y="6257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749097" y="747317"/>
            <a:ext cx="16596096" cy="1849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3.2 ประกาศเจตนารมณ์ร่วมกันในการขับเคลื่อนองค์กรคุณธรรมของหน่วยงาน </a:t>
            </a:r>
          </a:p>
          <a:p>
            <a:pPr algn="l">
              <a:lnSpc>
                <a:spcPts val="4897"/>
              </a:lnSpc>
            </a:pPr>
            <a:r>
              <a:rPr lang="en-US" sz="4115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    ประจำปีงบประมาณ พ.ศ. 2568</a:t>
            </a:r>
          </a:p>
          <a:p>
            <a:pPr algn="l">
              <a:lnSpc>
                <a:spcPts val="4897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7283" y="8742550"/>
            <a:ext cx="3669315" cy="1169294"/>
          </a:xfrm>
          <a:custGeom>
            <a:avLst/>
            <a:gdLst/>
            <a:ahLst/>
            <a:cxnLst/>
            <a:rect r="r" b="b" t="t" l="l"/>
            <a:pathLst>
              <a:path h="1169294" w="3669315">
                <a:moveTo>
                  <a:pt x="0" y="0"/>
                </a:moveTo>
                <a:lnTo>
                  <a:pt x="3669315" y="0"/>
                </a:lnTo>
                <a:lnTo>
                  <a:pt x="3669315" y="1169295"/>
                </a:lnTo>
                <a:lnTo>
                  <a:pt x="0" y="11692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14515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54982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14515" y="6952028"/>
            <a:ext cx="2074221" cy="2604987"/>
          </a:xfrm>
          <a:custGeom>
            <a:avLst/>
            <a:gdLst/>
            <a:ahLst/>
            <a:cxnLst/>
            <a:rect r="r" b="b" t="t" l="l"/>
            <a:pathLst>
              <a:path h="2604987" w="2074221">
                <a:moveTo>
                  <a:pt x="0" y="0"/>
                </a:moveTo>
                <a:lnTo>
                  <a:pt x="2074221" y="0"/>
                </a:lnTo>
                <a:lnTo>
                  <a:pt x="2074221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125366" y="6952028"/>
            <a:ext cx="1484842" cy="2604987"/>
          </a:xfrm>
          <a:custGeom>
            <a:avLst/>
            <a:gdLst/>
            <a:ahLst/>
            <a:cxnLst/>
            <a:rect r="r" b="b" t="t" l="l"/>
            <a:pathLst>
              <a:path h="2604987" w="1484842">
                <a:moveTo>
                  <a:pt x="0" y="0"/>
                </a:moveTo>
                <a:lnTo>
                  <a:pt x="1484842" y="0"/>
                </a:lnTo>
                <a:lnTo>
                  <a:pt x="1484842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748356" y="2215906"/>
            <a:ext cx="8791288" cy="6310947"/>
            <a:chOff x="0" y="0"/>
            <a:chExt cx="1529670" cy="109809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29670" cy="1098095"/>
            </a:xfrm>
            <a:custGeom>
              <a:avLst/>
              <a:gdLst/>
              <a:ahLst/>
              <a:cxnLst/>
              <a:rect r="r" b="b" t="t" l="l"/>
              <a:pathLst>
                <a:path h="1098095" w="1529670">
                  <a:moveTo>
                    <a:pt x="20255" y="0"/>
                  </a:moveTo>
                  <a:lnTo>
                    <a:pt x="1509416" y="0"/>
                  </a:lnTo>
                  <a:cubicBezTo>
                    <a:pt x="1514787" y="0"/>
                    <a:pt x="1519939" y="2134"/>
                    <a:pt x="1523738" y="5932"/>
                  </a:cubicBezTo>
                  <a:cubicBezTo>
                    <a:pt x="1527536" y="9731"/>
                    <a:pt x="1529670" y="14883"/>
                    <a:pt x="1529670" y="20255"/>
                  </a:cubicBezTo>
                  <a:lnTo>
                    <a:pt x="1529670" y="1077840"/>
                  </a:lnTo>
                  <a:cubicBezTo>
                    <a:pt x="1529670" y="1089026"/>
                    <a:pt x="1520602" y="1098095"/>
                    <a:pt x="1509416" y="1098095"/>
                  </a:cubicBezTo>
                  <a:lnTo>
                    <a:pt x="20255" y="1098095"/>
                  </a:lnTo>
                  <a:cubicBezTo>
                    <a:pt x="14883" y="1098095"/>
                    <a:pt x="9731" y="1095961"/>
                    <a:pt x="5932" y="1092162"/>
                  </a:cubicBezTo>
                  <a:cubicBezTo>
                    <a:pt x="2134" y="1088364"/>
                    <a:pt x="0" y="1083212"/>
                    <a:pt x="0" y="1077840"/>
                  </a:cubicBezTo>
                  <a:lnTo>
                    <a:pt x="0" y="20255"/>
                  </a:lnTo>
                  <a:cubicBezTo>
                    <a:pt x="0" y="9068"/>
                    <a:pt x="9068" y="0"/>
                    <a:pt x="20255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2426" r="0" b="-2426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-202633">
            <a:off x="722841" y="4682659"/>
            <a:ext cx="3258200" cy="3967366"/>
          </a:xfrm>
          <a:custGeom>
            <a:avLst/>
            <a:gdLst/>
            <a:ahLst/>
            <a:cxnLst/>
            <a:rect r="r" b="b" t="t" l="l"/>
            <a:pathLst>
              <a:path h="3967366" w="3258200">
                <a:moveTo>
                  <a:pt x="0" y="0"/>
                </a:moveTo>
                <a:lnTo>
                  <a:pt x="3258199" y="0"/>
                </a:lnTo>
                <a:lnTo>
                  <a:pt x="3258199" y="3967367"/>
                </a:lnTo>
                <a:lnTo>
                  <a:pt x="0" y="39673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47345" y="543954"/>
            <a:ext cx="17133247" cy="20541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427"/>
              </a:lnSpc>
            </a:pP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4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. 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ภาพประกอบโครงการ/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กิจกรรม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จิตอาสา</a:t>
            </a:r>
          </a:p>
          <a:p>
            <a:pPr algn="just">
              <a:lnSpc>
                <a:spcPts val="5427"/>
              </a:lnSpc>
            </a:pP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  4.1 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ก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ิจกรรมจิตอาสาพัฒนาบำเพ็ญสาธ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าร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ณป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ระ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โยชน์ 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เ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นื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่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องใ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น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วันสมเด็จพ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ระ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มห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ธีร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ร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าชเจ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้า</a:t>
            </a:r>
          </a:p>
          <a:p>
            <a:pPr algn="just">
              <a:lnSpc>
                <a:spcPts val="5427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7283" y="8742550"/>
            <a:ext cx="3669315" cy="1169294"/>
          </a:xfrm>
          <a:custGeom>
            <a:avLst/>
            <a:gdLst/>
            <a:ahLst/>
            <a:cxnLst/>
            <a:rect r="r" b="b" t="t" l="l"/>
            <a:pathLst>
              <a:path h="1169294" w="3669315">
                <a:moveTo>
                  <a:pt x="0" y="0"/>
                </a:moveTo>
                <a:lnTo>
                  <a:pt x="3669315" y="0"/>
                </a:lnTo>
                <a:lnTo>
                  <a:pt x="3669315" y="1169295"/>
                </a:lnTo>
                <a:lnTo>
                  <a:pt x="0" y="11692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014515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754982" y="9164961"/>
            <a:ext cx="2225610" cy="709231"/>
          </a:xfrm>
          <a:custGeom>
            <a:avLst/>
            <a:gdLst/>
            <a:ahLst/>
            <a:cxnLst/>
            <a:rect r="r" b="b" t="t" l="l"/>
            <a:pathLst>
              <a:path h="709231" w="2225610">
                <a:moveTo>
                  <a:pt x="0" y="0"/>
                </a:moveTo>
                <a:lnTo>
                  <a:pt x="2225610" y="0"/>
                </a:lnTo>
                <a:lnTo>
                  <a:pt x="2225610" y="709231"/>
                </a:lnTo>
                <a:lnTo>
                  <a:pt x="0" y="709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14515" y="6952028"/>
            <a:ext cx="2074221" cy="2604987"/>
          </a:xfrm>
          <a:custGeom>
            <a:avLst/>
            <a:gdLst/>
            <a:ahLst/>
            <a:cxnLst/>
            <a:rect r="r" b="b" t="t" l="l"/>
            <a:pathLst>
              <a:path h="2604987" w="2074221">
                <a:moveTo>
                  <a:pt x="0" y="0"/>
                </a:moveTo>
                <a:lnTo>
                  <a:pt x="2074221" y="0"/>
                </a:lnTo>
                <a:lnTo>
                  <a:pt x="2074221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125366" y="6952028"/>
            <a:ext cx="1484842" cy="2604987"/>
          </a:xfrm>
          <a:custGeom>
            <a:avLst/>
            <a:gdLst/>
            <a:ahLst/>
            <a:cxnLst/>
            <a:rect r="r" b="b" t="t" l="l"/>
            <a:pathLst>
              <a:path h="2604987" w="1484842">
                <a:moveTo>
                  <a:pt x="0" y="0"/>
                </a:moveTo>
                <a:lnTo>
                  <a:pt x="1484842" y="0"/>
                </a:lnTo>
                <a:lnTo>
                  <a:pt x="1484842" y="2604986"/>
                </a:lnTo>
                <a:lnTo>
                  <a:pt x="0" y="26049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874320" y="1988026"/>
            <a:ext cx="8539359" cy="6310947"/>
            <a:chOff x="0" y="0"/>
            <a:chExt cx="1485835" cy="109809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85835" cy="1098095"/>
            </a:xfrm>
            <a:custGeom>
              <a:avLst/>
              <a:gdLst/>
              <a:ahLst/>
              <a:cxnLst/>
              <a:rect r="r" b="b" t="t" l="l"/>
              <a:pathLst>
                <a:path h="1098095" w="1485835">
                  <a:moveTo>
                    <a:pt x="20852" y="0"/>
                  </a:moveTo>
                  <a:lnTo>
                    <a:pt x="1464983" y="0"/>
                  </a:lnTo>
                  <a:cubicBezTo>
                    <a:pt x="1470513" y="0"/>
                    <a:pt x="1475817" y="2197"/>
                    <a:pt x="1479727" y="6107"/>
                  </a:cubicBezTo>
                  <a:cubicBezTo>
                    <a:pt x="1483638" y="10018"/>
                    <a:pt x="1485835" y="15322"/>
                    <a:pt x="1485835" y="20852"/>
                  </a:cubicBezTo>
                  <a:lnTo>
                    <a:pt x="1485835" y="1077243"/>
                  </a:lnTo>
                  <a:cubicBezTo>
                    <a:pt x="1485835" y="1082773"/>
                    <a:pt x="1483638" y="1088077"/>
                    <a:pt x="1479727" y="1091987"/>
                  </a:cubicBezTo>
                  <a:cubicBezTo>
                    <a:pt x="1475817" y="1095898"/>
                    <a:pt x="1470513" y="1098095"/>
                    <a:pt x="1464983" y="1098095"/>
                  </a:cubicBezTo>
                  <a:lnTo>
                    <a:pt x="20852" y="1098095"/>
                  </a:lnTo>
                  <a:cubicBezTo>
                    <a:pt x="15322" y="1098095"/>
                    <a:pt x="10018" y="1095898"/>
                    <a:pt x="6107" y="1091987"/>
                  </a:cubicBezTo>
                  <a:cubicBezTo>
                    <a:pt x="2197" y="1088077"/>
                    <a:pt x="0" y="1082773"/>
                    <a:pt x="0" y="1077243"/>
                  </a:cubicBezTo>
                  <a:lnTo>
                    <a:pt x="0" y="20852"/>
                  </a:lnTo>
                  <a:cubicBezTo>
                    <a:pt x="0" y="15322"/>
                    <a:pt x="2197" y="10018"/>
                    <a:pt x="6107" y="6107"/>
                  </a:cubicBezTo>
                  <a:cubicBezTo>
                    <a:pt x="10018" y="2197"/>
                    <a:pt x="15322" y="0"/>
                    <a:pt x="20852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793" r="0" b="-793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-202633">
            <a:off x="722841" y="4682659"/>
            <a:ext cx="3258200" cy="3967366"/>
          </a:xfrm>
          <a:custGeom>
            <a:avLst/>
            <a:gdLst/>
            <a:ahLst/>
            <a:cxnLst/>
            <a:rect r="r" b="b" t="t" l="l"/>
            <a:pathLst>
              <a:path h="3967366" w="3258200">
                <a:moveTo>
                  <a:pt x="0" y="0"/>
                </a:moveTo>
                <a:lnTo>
                  <a:pt x="3258199" y="0"/>
                </a:lnTo>
                <a:lnTo>
                  <a:pt x="3258199" y="3967367"/>
                </a:lnTo>
                <a:lnTo>
                  <a:pt x="0" y="39673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47345" y="543954"/>
            <a:ext cx="17133247" cy="1368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427"/>
              </a:lnSpc>
            </a:pP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4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.2 ก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ิจกรรมจิตอาสาพัฒนาศูนย์ราชก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ารจังหวัดห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นองบัวลำภู 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เ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นื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่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องใ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น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วันสมเด็จพ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ระ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มห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ธีร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ร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าชเจ</a:t>
            </a:r>
            <a:r>
              <a:rPr lang="en-US" sz="3876">
                <a:solidFill>
                  <a:srgbClr val="638889"/>
                </a:solidFill>
                <a:latin typeface="UID กลมกล่อม"/>
                <a:ea typeface="UID กลมกล่อม"/>
                <a:cs typeface="UID กลมกล่อม"/>
                <a:sym typeface="UID กลมกล่อม"/>
              </a:rPr>
              <a:t>้า</a:t>
            </a:r>
          </a:p>
          <a:p>
            <a:pPr algn="just">
              <a:lnSpc>
                <a:spcPts val="5427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162813" y="6332612"/>
            <a:ext cx="1761145" cy="2863651"/>
          </a:xfrm>
          <a:custGeom>
            <a:avLst/>
            <a:gdLst/>
            <a:ahLst/>
            <a:cxnLst/>
            <a:rect r="r" b="b" t="t" l="l"/>
            <a:pathLst>
              <a:path h="2863651" w="1761145">
                <a:moveTo>
                  <a:pt x="0" y="0"/>
                </a:moveTo>
                <a:lnTo>
                  <a:pt x="1761145" y="0"/>
                </a:lnTo>
                <a:lnTo>
                  <a:pt x="1761145" y="2863650"/>
                </a:lnTo>
                <a:lnTo>
                  <a:pt x="0" y="2863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702348" y="6332612"/>
            <a:ext cx="1761145" cy="2863651"/>
          </a:xfrm>
          <a:custGeom>
            <a:avLst/>
            <a:gdLst/>
            <a:ahLst/>
            <a:cxnLst/>
            <a:rect r="r" b="b" t="t" l="l"/>
            <a:pathLst>
              <a:path h="2863651" w="1761145">
                <a:moveTo>
                  <a:pt x="0" y="0"/>
                </a:moveTo>
                <a:lnTo>
                  <a:pt x="1761145" y="0"/>
                </a:lnTo>
                <a:lnTo>
                  <a:pt x="1761145" y="2863650"/>
                </a:lnTo>
                <a:lnTo>
                  <a:pt x="0" y="2863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469387" y="7251701"/>
            <a:ext cx="1208059" cy="1944562"/>
          </a:xfrm>
          <a:custGeom>
            <a:avLst/>
            <a:gdLst/>
            <a:ahLst/>
            <a:cxnLst/>
            <a:rect r="r" b="b" t="t" l="l"/>
            <a:pathLst>
              <a:path h="1944562" w="1208059">
                <a:moveTo>
                  <a:pt x="0" y="0"/>
                </a:moveTo>
                <a:lnTo>
                  <a:pt x="1208059" y="0"/>
                </a:lnTo>
                <a:lnTo>
                  <a:pt x="1208059" y="1944561"/>
                </a:lnTo>
                <a:lnTo>
                  <a:pt x="0" y="194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54768" y="7251701"/>
            <a:ext cx="1208059" cy="1944562"/>
          </a:xfrm>
          <a:custGeom>
            <a:avLst/>
            <a:gdLst/>
            <a:ahLst/>
            <a:cxnLst/>
            <a:rect r="r" b="b" t="t" l="l"/>
            <a:pathLst>
              <a:path h="1944562" w="1208059">
                <a:moveTo>
                  <a:pt x="0" y="0"/>
                </a:moveTo>
                <a:lnTo>
                  <a:pt x="1208058" y="0"/>
                </a:lnTo>
                <a:lnTo>
                  <a:pt x="1208058" y="1944561"/>
                </a:lnTo>
                <a:lnTo>
                  <a:pt x="0" y="194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7689819" y="8462945"/>
            <a:ext cx="707135" cy="775128"/>
          </a:xfrm>
          <a:custGeom>
            <a:avLst/>
            <a:gdLst/>
            <a:ahLst/>
            <a:cxnLst/>
            <a:rect r="r" b="b" t="t" l="l"/>
            <a:pathLst>
              <a:path h="775128" w="707135">
                <a:moveTo>
                  <a:pt x="0" y="0"/>
                </a:moveTo>
                <a:lnTo>
                  <a:pt x="707134" y="0"/>
                </a:lnTo>
                <a:lnTo>
                  <a:pt x="707134" y="775128"/>
                </a:lnTo>
                <a:lnTo>
                  <a:pt x="0" y="775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75343" y="8462945"/>
            <a:ext cx="707135" cy="775128"/>
          </a:xfrm>
          <a:custGeom>
            <a:avLst/>
            <a:gdLst/>
            <a:ahLst/>
            <a:cxnLst/>
            <a:rect r="r" b="b" t="t" l="l"/>
            <a:pathLst>
              <a:path h="775128" w="707135">
                <a:moveTo>
                  <a:pt x="0" y="0"/>
                </a:moveTo>
                <a:lnTo>
                  <a:pt x="707135" y="0"/>
                </a:lnTo>
                <a:lnTo>
                  <a:pt x="707135" y="775128"/>
                </a:lnTo>
                <a:lnTo>
                  <a:pt x="0" y="775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747509" y="8924661"/>
            <a:ext cx="651815" cy="463603"/>
          </a:xfrm>
          <a:custGeom>
            <a:avLst/>
            <a:gdLst/>
            <a:ahLst/>
            <a:cxnLst/>
            <a:rect r="r" b="b" t="t" l="l"/>
            <a:pathLst>
              <a:path h="463603" w="651815">
                <a:moveTo>
                  <a:pt x="0" y="0"/>
                </a:moveTo>
                <a:lnTo>
                  <a:pt x="651815" y="0"/>
                </a:lnTo>
                <a:lnTo>
                  <a:pt x="651815" y="463603"/>
                </a:lnTo>
                <a:lnTo>
                  <a:pt x="0" y="463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32889" y="8924661"/>
            <a:ext cx="651815" cy="463603"/>
          </a:xfrm>
          <a:custGeom>
            <a:avLst/>
            <a:gdLst/>
            <a:ahLst/>
            <a:cxnLst/>
            <a:rect r="r" b="b" t="t" l="l"/>
            <a:pathLst>
              <a:path h="463603" w="651815">
                <a:moveTo>
                  <a:pt x="0" y="0"/>
                </a:moveTo>
                <a:lnTo>
                  <a:pt x="651815" y="0"/>
                </a:lnTo>
                <a:lnTo>
                  <a:pt x="651815" y="463603"/>
                </a:lnTo>
                <a:lnTo>
                  <a:pt x="0" y="463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387865" y="-3947302"/>
            <a:ext cx="6121771" cy="7454211"/>
          </a:xfrm>
          <a:custGeom>
            <a:avLst/>
            <a:gdLst/>
            <a:ahLst/>
            <a:cxnLst/>
            <a:rect r="r" b="b" t="t" l="l"/>
            <a:pathLst>
              <a:path h="7454211" w="6121771">
                <a:moveTo>
                  <a:pt x="0" y="0"/>
                </a:moveTo>
                <a:lnTo>
                  <a:pt x="6121771" y="0"/>
                </a:lnTo>
                <a:lnTo>
                  <a:pt x="6121771" y="7454211"/>
                </a:lnTo>
                <a:lnTo>
                  <a:pt x="0" y="74542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807893" y="2411886"/>
            <a:ext cx="14939616" cy="8711539"/>
            <a:chOff x="0" y="0"/>
            <a:chExt cx="3934714" cy="229439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934714" cy="2294397"/>
            </a:xfrm>
            <a:custGeom>
              <a:avLst/>
              <a:gdLst/>
              <a:ahLst/>
              <a:cxnLst/>
              <a:rect r="r" b="b" t="t" l="l"/>
              <a:pathLst>
                <a:path h="2294397" w="3934714">
                  <a:moveTo>
                    <a:pt x="51821" y="0"/>
                  </a:moveTo>
                  <a:lnTo>
                    <a:pt x="3882892" y="0"/>
                  </a:lnTo>
                  <a:cubicBezTo>
                    <a:pt x="3896636" y="0"/>
                    <a:pt x="3909817" y="5460"/>
                    <a:pt x="3919536" y="15178"/>
                  </a:cubicBezTo>
                  <a:cubicBezTo>
                    <a:pt x="3929254" y="24897"/>
                    <a:pt x="3934714" y="38078"/>
                    <a:pt x="3934714" y="51821"/>
                  </a:cubicBezTo>
                  <a:lnTo>
                    <a:pt x="3934714" y="2242576"/>
                  </a:lnTo>
                  <a:cubicBezTo>
                    <a:pt x="3934714" y="2271196"/>
                    <a:pt x="3911512" y="2294397"/>
                    <a:pt x="3882892" y="2294397"/>
                  </a:cubicBezTo>
                  <a:lnTo>
                    <a:pt x="51821" y="2294397"/>
                  </a:lnTo>
                  <a:cubicBezTo>
                    <a:pt x="23201" y="2294397"/>
                    <a:pt x="0" y="2271196"/>
                    <a:pt x="0" y="2242576"/>
                  </a:cubicBezTo>
                  <a:lnTo>
                    <a:pt x="0" y="51821"/>
                  </a:lnTo>
                  <a:cubicBezTo>
                    <a:pt x="0" y="23201"/>
                    <a:pt x="23201" y="0"/>
                    <a:pt x="51821" y="0"/>
                  </a:cubicBezTo>
                  <a:close/>
                </a:path>
              </a:pathLst>
            </a:custGeom>
            <a:solidFill>
              <a:srgbClr val="EBD9B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3934714" cy="23324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6555338" y="-10339"/>
            <a:ext cx="2976096" cy="1666614"/>
          </a:xfrm>
          <a:custGeom>
            <a:avLst/>
            <a:gdLst/>
            <a:ahLst/>
            <a:cxnLst/>
            <a:rect r="r" b="b" t="t" l="l"/>
            <a:pathLst>
              <a:path h="1666614" w="2976096">
                <a:moveTo>
                  <a:pt x="0" y="0"/>
                </a:moveTo>
                <a:lnTo>
                  <a:pt x="2976096" y="0"/>
                </a:lnTo>
                <a:lnTo>
                  <a:pt x="2976096" y="1666614"/>
                </a:lnTo>
                <a:lnTo>
                  <a:pt x="0" y="166661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3114292" y="3091704"/>
            <a:ext cx="14929094" cy="161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6"/>
              </a:lnSpc>
            </a:pP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5. ภาพประกอบโครงการ/กิจกรรมกตัญญู</a:t>
            </a:r>
          </a:p>
          <a:p>
            <a:pPr algn="ctr">
              <a:lnSpc>
                <a:spcPts val="4186"/>
              </a:lnSpc>
            </a:pP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 5.1 กิจกรรมวันสถาปนากรมทางหลวง 113 ปีและ</a:t>
            </a: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วันข้าราชการพลเรือน </a:t>
            </a:r>
          </a:p>
          <a:p>
            <a:pPr algn="ctr">
              <a:lnSpc>
                <a:spcPts val="4186"/>
              </a:lnSpc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4166249" y="105505"/>
            <a:ext cx="2562367" cy="1434926"/>
          </a:xfrm>
          <a:custGeom>
            <a:avLst/>
            <a:gdLst/>
            <a:ahLst/>
            <a:cxnLst/>
            <a:rect r="r" b="b" t="t" l="l"/>
            <a:pathLst>
              <a:path h="1434926" w="2562367">
                <a:moveTo>
                  <a:pt x="0" y="0"/>
                </a:moveTo>
                <a:lnTo>
                  <a:pt x="2562367" y="0"/>
                </a:lnTo>
                <a:lnTo>
                  <a:pt x="2562367" y="1434926"/>
                </a:lnTo>
                <a:lnTo>
                  <a:pt x="0" y="14349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302472" y="1197973"/>
            <a:ext cx="2562367" cy="1434926"/>
          </a:xfrm>
          <a:custGeom>
            <a:avLst/>
            <a:gdLst/>
            <a:ahLst/>
            <a:cxnLst/>
            <a:rect r="r" b="b" t="t" l="l"/>
            <a:pathLst>
              <a:path h="1434926" w="2562367">
                <a:moveTo>
                  <a:pt x="0" y="0"/>
                </a:moveTo>
                <a:lnTo>
                  <a:pt x="2562368" y="0"/>
                </a:lnTo>
                <a:lnTo>
                  <a:pt x="2562368" y="1434926"/>
                </a:lnTo>
                <a:lnTo>
                  <a:pt x="0" y="14349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4132090" y="4385393"/>
            <a:ext cx="10023820" cy="5732616"/>
            <a:chOff x="0" y="0"/>
            <a:chExt cx="1604637" cy="917691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604637" cy="917691"/>
            </a:xfrm>
            <a:custGeom>
              <a:avLst/>
              <a:gdLst/>
              <a:ahLst/>
              <a:cxnLst/>
              <a:rect r="r" b="b" t="t" l="l"/>
              <a:pathLst>
                <a:path h="917691" w="1604637">
                  <a:moveTo>
                    <a:pt x="17764" y="0"/>
                  </a:moveTo>
                  <a:lnTo>
                    <a:pt x="1586873" y="0"/>
                  </a:lnTo>
                  <a:cubicBezTo>
                    <a:pt x="1596684" y="0"/>
                    <a:pt x="1604637" y="7953"/>
                    <a:pt x="1604637" y="17764"/>
                  </a:cubicBezTo>
                  <a:lnTo>
                    <a:pt x="1604637" y="899927"/>
                  </a:lnTo>
                  <a:cubicBezTo>
                    <a:pt x="1604637" y="909738"/>
                    <a:pt x="1596684" y="917691"/>
                    <a:pt x="1586873" y="917691"/>
                  </a:cubicBezTo>
                  <a:lnTo>
                    <a:pt x="17764" y="917691"/>
                  </a:lnTo>
                  <a:cubicBezTo>
                    <a:pt x="7953" y="917691"/>
                    <a:pt x="0" y="909738"/>
                    <a:pt x="0" y="899927"/>
                  </a:cubicBezTo>
                  <a:lnTo>
                    <a:pt x="0" y="17764"/>
                  </a:lnTo>
                  <a:cubicBezTo>
                    <a:pt x="0" y="7953"/>
                    <a:pt x="7953" y="0"/>
                    <a:pt x="17764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8285" r="0" b="-8285"/>
              </a:stretch>
            </a:blip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-622212" y="1288012"/>
            <a:ext cx="4013833" cy="2247747"/>
          </a:xfrm>
          <a:custGeom>
            <a:avLst/>
            <a:gdLst/>
            <a:ahLst/>
            <a:cxnLst/>
            <a:rect r="r" b="b" t="t" l="l"/>
            <a:pathLst>
              <a:path h="2247747" w="4013833">
                <a:moveTo>
                  <a:pt x="0" y="0"/>
                </a:moveTo>
                <a:lnTo>
                  <a:pt x="4013833" y="0"/>
                </a:lnTo>
                <a:lnTo>
                  <a:pt x="4013833" y="2247747"/>
                </a:lnTo>
                <a:lnTo>
                  <a:pt x="0" y="22477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162813" y="6332612"/>
            <a:ext cx="1761145" cy="2863651"/>
          </a:xfrm>
          <a:custGeom>
            <a:avLst/>
            <a:gdLst/>
            <a:ahLst/>
            <a:cxnLst/>
            <a:rect r="r" b="b" t="t" l="l"/>
            <a:pathLst>
              <a:path h="2863651" w="1761145">
                <a:moveTo>
                  <a:pt x="0" y="0"/>
                </a:moveTo>
                <a:lnTo>
                  <a:pt x="1761145" y="0"/>
                </a:lnTo>
                <a:lnTo>
                  <a:pt x="1761145" y="2863650"/>
                </a:lnTo>
                <a:lnTo>
                  <a:pt x="0" y="2863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702348" y="6332612"/>
            <a:ext cx="1761145" cy="2863651"/>
          </a:xfrm>
          <a:custGeom>
            <a:avLst/>
            <a:gdLst/>
            <a:ahLst/>
            <a:cxnLst/>
            <a:rect r="r" b="b" t="t" l="l"/>
            <a:pathLst>
              <a:path h="2863651" w="1761145">
                <a:moveTo>
                  <a:pt x="0" y="0"/>
                </a:moveTo>
                <a:lnTo>
                  <a:pt x="1761145" y="0"/>
                </a:lnTo>
                <a:lnTo>
                  <a:pt x="1761145" y="2863650"/>
                </a:lnTo>
                <a:lnTo>
                  <a:pt x="0" y="28636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469387" y="7251701"/>
            <a:ext cx="1208059" cy="1944562"/>
          </a:xfrm>
          <a:custGeom>
            <a:avLst/>
            <a:gdLst/>
            <a:ahLst/>
            <a:cxnLst/>
            <a:rect r="r" b="b" t="t" l="l"/>
            <a:pathLst>
              <a:path h="1944562" w="1208059">
                <a:moveTo>
                  <a:pt x="0" y="0"/>
                </a:moveTo>
                <a:lnTo>
                  <a:pt x="1208059" y="0"/>
                </a:lnTo>
                <a:lnTo>
                  <a:pt x="1208059" y="1944561"/>
                </a:lnTo>
                <a:lnTo>
                  <a:pt x="0" y="194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54768" y="7251701"/>
            <a:ext cx="1208059" cy="1944562"/>
          </a:xfrm>
          <a:custGeom>
            <a:avLst/>
            <a:gdLst/>
            <a:ahLst/>
            <a:cxnLst/>
            <a:rect r="r" b="b" t="t" l="l"/>
            <a:pathLst>
              <a:path h="1944562" w="1208059">
                <a:moveTo>
                  <a:pt x="0" y="0"/>
                </a:moveTo>
                <a:lnTo>
                  <a:pt x="1208058" y="0"/>
                </a:lnTo>
                <a:lnTo>
                  <a:pt x="1208058" y="1944561"/>
                </a:lnTo>
                <a:lnTo>
                  <a:pt x="0" y="19445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7689819" y="8462945"/>
            <a:ext cx="707135" cy="775128"/>
          </a:xfrm>
          <a:custGeom>
            <a:avLst/>
            <a:gdLst/>
            <a:ahLst/>
            <a:cxnLst/>
            <a:rect r="r" b="b" t="t" l="l"/>
            <a:pathLst>
              <a:path h="775128" w="707135">
                <a:moveTo>
                  <a:pt x="0" y="0"/>
                </a:moveTo>
                <a:lnTo>
                  <a:pt x="707134" y="0"/>
                </a:lnTo>
                <a:lnTo>
                  <a:pt x="707134" y="775128"/>
                </a:lnTo>
                <a:lnTo>
                  <a:pt x="0" y="775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175343" y="8462945"/>
            <a:ext cx="707135" cy="775128"/>
          </a:xfrm>
          <a:custGeom>
            <a:avLst/>
            <a:gdLst/>
            <a:ahLst/>
            <a:cxnLst/>
            <a:rect r="r" b="b" t="t" l="l"/>
            <a:pathLst>
              <a:path h="775128" w="707135">
                <a:moveTo>
                  <a:pt x="0" y="0"/>
                </a:moveTo>
                <a:lnTo>
                  <a:pt x="707135" y="0"/>
                </a:lnTo>
                <a:lnTo>
                  <a:pt x="707135" y="775128"/>
                </a:lnTo>
                <a:lnTo>
                  <a:pt x="0" y="77512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6747509" y="8924661"/>
            <a:ext cx="651815" cy="463603"/>
          </a:xfrm>
          <a:custGeom>
            <a:avLst/>
            <a:gdLst/>
            <a:ahLst/>
            <a:cxnLst/>
            <a:rect r="r" b="b" t="t" l="l"/>
            <a:pathLst>
              <a:path h="463603" w="651815">
                <a:moveTo>
                  <a:pt x="0" y="0"/>
                </a:moveTo>
                <a:lnTo>
                  <a:pt x="651815" y="0"/>
                </a:lnTo>
                <a:lnTo>
                  <a:pt x="651815" y="463603"/>
                </a:lnTo>
                <a:lnTo>
                  <a:pt x="0" y="463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732889" y="8924661"/>
            <a:ext cx="651815" cy="463603"/>
          </a:xfrm>
          <a:custGeom>
            <a:avLst/>
            <a:gdLst/>
            <a:ahLst/>
            <a:cxnLst/>
            <a:rect r="r" b="b" t="t" l="l"/>
            <a:pathLst>
              <a:path h="463603" w="651815">
                <a:moveTo>
                  <a:pt x="0" y="0"/>
                </a:moveTo>
                <a:lnTo>
                  <a:pt x="651815" y="0"/>
                </a:lnTo>
                <a:lnTo>
                  <a:pt x="651815" y="463603"/>
                </a:lnTo>
                <a:lnTo>
                  <a:pt x="0" y="463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387865" y="-3947302"/>
            <a:ext cx="6121771" cy="7454211"/>
          </a:xfrm>
          <a:custGeom>
            <a:avLst/>
            <a:gdLst/>
            <a:ahLst/>
            <a:cxnLst/>
            <a:rect r="r" b="b" t="t" l="l"/>
            <a:pathLst>
              <a:path h="7454211" w="6121771">
                <a:moveTo>
                  <a:pt x="0" y="0"/>
                </a:moveTo>
                <a:lnTo>
                  <a:pt x="6121771" y="0"/>
                </a:lnTo>
                <a:lnTo>
                  <a:pt x="6121771" y="7454211"/>
                </a:lnTo>
                <a:lnTo>
                  <a:pt x="0" y="74542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807893" y="2411886"/>
            <a:ext cx="14939616" cy="8711539"/>
            <a:chOff x="0" y="0"/>
            <a:chExt cx="3934714" cy="229439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3934714" cy="2294397"/>
            </a:xfrm>
            <a:custGeom>
              <a:avLst/>
              <a:gdLst/>
              <a:ahLst/>
              <a:cxnLst/>
              <a:rect r="r" b="b" t="t" l="l"/>
              <a:pathLst>
                <a:path h="2294397" w="3934714">
                  <a:moveTo>
                    <a:pt x="51821" y="0"/>
                  </a:moveTo>
                  <a:lnTo>
                    <a:pt x="3882892" y="0"/>
                  </a:lnTo>
                  <a:cubicBezTo>
                    <a:pt x="3896636" y="0"/>
                    <a:pt x="3909817" y="5460"/>
                    <a:pt x="3919536" y="15178"/>
                  </a:cubicBezTo>
                  <a:cubicBezTo>
                    <a:pt x="3929254" y="24897"/>
                    <a:pt x="3934714" y="38078"/>
                    <a:pt x="3934714" y="51821"/>
                  </a:cubicBezTo>
                  <a:lnTo>
                    <a:pt x="3934714" y="2242576"/>
                  </a:lnTo>
                  <a:cubicBezTo>
                    <a:pt x="3934714" y="2271196"/>
                    <a:pt x="3911512" y="2294397"/>
                    <a:pt x="3882892" y="2294397"/>
                  </a:cubicBezTo>
                  <a:lnTo>
                    <a:pt x="51821" y="2294397"/>
                  </a:lnTo>
                  <a:cubicBezTo>
                    <a:pt x="23201" y="2294397"/>
                    <a:pt x="0" y="2271196"/>
                    <a:pt x="0" y="2242576"/>
                  </a:cubicBezTo>
                  <a:lnTo>
                    <a:pt x="0" y="51821"/>
                  </a:lnTo>
                  <a:cubicBezTo>
                    <a:pt x="0" y="23201"/>
                    <a:pt x="23201" y="0"/>
                    <a:pt x="51821" y="0"/>
                  </a:cubicBezTo>
                  <a:close/>
                </a:path>
              </a:pathLst>
            </a:custGeom>
            <a:solidFill>
              <a:srgbClr val="EBD9B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3934714" cy="23324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16555338" y="-10339"/>
            <a:ext cx="2976096" cy="1666614"/>
          </a:xfrm>
          <a:custGeom>
            <a:avLst/>
            <a:gdLst/>
            <a:ahLst/>
            <a:cxnLst/>
            <a:rect r="r" b="b" t="t" l="l"/>
            <a:pathLst>
              <a:path h="1666614" w="2976096">
                <a:moveTo>
                  <a:pt x="0" y="0"/>
                </a:moveTo>
                <a:lnTo>
                  <a:pt x="2976096" y="0"/>
                </a:lnTo>
                <a:lnTo>
                  <a:pt x="2976096" y="1666614"/>
                </a:lnTo>
                <a:lnTo>
                  <a:pt x="0" y="166661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2760725" y="3197948"/>
            <a:ext cx="14929094" cy="16120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86"/>
              </a:lnSpc>
            </a:pP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5.2 กิจกรรม</a:t>
            </a: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ร่วมสรงน้ำพระพุทธรูป และรด</a:t>
            </a: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น้ำขอพรผู้บริหารเนื่องในวันสงกรานต์</a:t>
            </a:r>
          </a:p>
          <a:p>
            <a:pPr algn="l">
              <a:lnSpc>
                <a:spcPts val="4186"/>
              </a:lnSpc>
            </a:pPr>
            <a:r>
              <a:rPr lang="en-US" sz="3737" b="true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 ประจำปี 2568</a:t>
            </a:r>
          </a:p>
          <a:p>
            <a:pPr algn="ctr">
              <a:lnSpc>
                <a:spcPts val="4186"/>
              </a:lnSpc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4166249" y="105505"/>
            <a:ext cx="2562367" cy="1434926"/>
          </a:xfrm>
          <a:custGeom>
            <a:avLst/>
            <a:gdLst/>
            <a:ahLst/>
            <a:cxnLst/>
            <a:rect r="r" b="b" t="t" l="l"/>
            <a:pathLst>
              <a:path h="1434926" w="2562367">
                <a:moveTo>
                  <a:pt x="0" y="0"/>
                </a:moveTo>
                <a:lnTo>
                  <a:pt x="2562367" y="0"/>
                </a:lnTo>
                <a:lnTo>
                  <a:pt x="2562367" y="1434926"/>
                </a:lnTo>
                <a:lnTo>
                  <a:pt x="0" y="14349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302472" y="1197973"/>
            <a:ext cx="2562367" cy="1434926"/>
          </a:xfrm>
          <a:custGeom>
            <a:avLst/>
            <a:gdLst/>
            <a:ahLst/>
            <a:cxnLst/>
            <a:rect r="r" b="b" t="t" l="l"/>
            <a:pathLst>
              <a:path h="1434926" w="2562367">
                <a:moveTo>
                  <a:pt x="0" y="0"/>
                </a:moveTo>
                <a:lnTo>
                  <a:pt x="2562368" y="0"/>
                </a:lnTo>
                <a:lnTo>
                  <a:pt x="2562368" y="1434926"/>
                </a:lnTo>
                <a:lnTo>
                  <a:pt x="0" y="143492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4132090" y="4385393"/>
            <a:ext cx="10023820" cy="5732616"/>
            <a:chOff x="0" y="0"/>
            <a:chExt cx="1604637" cy="917691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604637" cy="917691"/>
            </a:xfrm>
            <a:custGeom>
              <a:avLst/>
              <a:gdLst/>
              <a:ahLst/>
              <a:cxnLst/>
              <a:rect r="r" b="b" t="t" l="l"/>
              <a:pathLst>
                <a:path h="917691" w="1604637">
                  <a:moveTo>
                    <a:pt x="17764" y="0"/>
                  </a:moveTo>
                  <a:lnTo>
                    <a:pt x="1586873" y="0"/>
                  </a:lnTo>
                  <a:cubicBezTo>
                    <a:pt x="1596684" y="0"/>
                    <a:pt x="1604637" y="7953"/>
                    <a:pt x="1604637" y="17764"/>
                  </a:cubicBezTo>
                  <a:lnTo>
                    <a:pt x="1604637" y="899927"/>
                  </a:lnTo>
                  <a:cubicBezTo>
                    <a:pt x="1604637" y="909738"/>
                    <a:pt x="1596684" y="917691"/>
                    <a:pt x="1586873" y="917691"/>
                  </a:cubicBezTo>
                  <a:lnTo>
                    <a:pt x="17764" y="917691"/>
                  </a:lnTo>
                  <a:cubicBezTo>
                    <a:pt x="7953" y="917691"/>
                    <a:pt x="0" y="909738"/>
                    <a:pt x="0" y="899927"/>
                  </a:cubicBezTo>
                  <a:lnTo>
                    <a:pt x="0" y="17764"/>
                  </a:lnTo>
                  <a:cubicBezTo>
                    <a:pt x="0" y="7953"/>
                    <a:pt x="7953" y="0"/>
                    <a:pt x="17764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15570" r="0" b="-15570"/>
              </a:stretch>
            </a:blip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-622212" y="1288012"/>
            <a:ext cx="4013833" cy="2247747"/>
          </a:xfrm>
          <a:custGeom>
            <a:avLst/>
            <a:gdLst/>
            <a:ahLst/>
            <a:cxnLst/>
            <a:rect r="r" b="b" t="t" l="l"/>
            <a:pathLst>
              <a:path h="2247747" w="4013833">
                <a:moveTo>
                  <a:pt x="0" y="0"/>
                </a:moveTo>
                <a:lnTo>
                  <a:pt x="4013833" y="0"/>
                </a:lnTo>
                <a:lnTo>
                  <a:pt x="4013833" y="2247747"/>
                </a:lnTo>
                <a:lnTo>
                  <a:pt x="0" y="22477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9EFD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93257" y="8083946"/>
            <a:ext cx="18874515" cy="7313875"/>
          </a:xfrm>
          <a:custGeom>
            <a:avLst/>
            <a:gdLst/>
            <a:ahLst/>
            <a:cxnLst/>
            <a:rect r="r" b="b" t="t" l="l"/>
            <a:pathLst>
              <a:path h="7313875" w="18874515">
                <a:moveTo>
                  <a:pt x="0" y="0"/>
                </a:moveTo>
                <a:lnTo>
                  <a:pt x="18874514" y="0"/>
                </a:lnTo>
                <a:lnTo>
                  <a:pt x="18874514" y="7313875"/>
                </a:lnTo>
                <a:lnTo>
                  <a:pt x="0" y="73138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344901"/>
            <a:ext cx="3882321" cy="1237172"/>
          </a:xfrm>
          <a:custGeom>
            <a:avLst/>
            <a:gdLst/>
            <a:ahLst/>
            <a:cxnLst/>
            <a:rect r="r" b="b" t="t" l="l"/>
            <a:pathLst>
              <a:path h="1237172" w="3882321">
                <a:moveTo>
                  <a:pt x="0" y="0"/>
                </a:moveTo>
                <a:lnTo>
                  <a:pt x="3882321" y="0"/>
                </a:lnTo>
                <a:lnTo>
                  <a:pt x="3882321" y="1237173"/>
                </a:lnTo>
                <a:lnTo>
                  <a:pt x="0" y="12371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766132" y="8639714"/>
            <a:ext cx="3882321" cy="1237172"/>
          </a:xfrm>
          <a:custGeom>
            <a:avLst/>
            <a:gdLst/>
            <a:ahLst/>
            <a:cxnLst/>
            <a:rect r="r" b="b" t="t" l="l"/>
            <a:pathLst>
              <a:path h="1237172" w="3882321">
                <a:moveTo>
                  <a:pt x="0" y="0"/>
                </a:moveTo>
                <a:lnTo>
                  <a:pt x="3882321" y="0"/>
                </a:lnTo>
                <a:lnTo>
                  <a:pt x="3882321" y="1237172"/>
                </a:lnTo>
                <a:lnTo>
                  <a:pt x="0" y="12371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37704" y="3364620"/>
            <a:ext cx="4544321" cy="5707153"/>
          </a:xfrm>
          <a:custGeom>
            <a:avLst/>
            <a:gdLst/>
            <a:ahLst/>
            <a:cxnLst/>
            <a:rect r="r" b="b" t="t" l="l"/>
            <a:pathLst>
              <a:path h="5707153" w="4544321">
                <a:moveTo>
                  <a:pt x="0" y="0"/>
                </a:moveTo>
                <a:lnTo>
                  <a:pt x="4544321" y="0"/>
                </a:lnTo>
                <a:lnTo>
                  <a:pt x="4544321" y="5707154"/>
                </a:lnTo>
                <a:lnTo>
                  <a:pt x="0" y="57071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094412" y="3204117"/>
            <a:ext cx="3554040" cy="6235158"/>
          </a:xfrm>
          <a:custGeom>
            <a:avLst/>
            <a:gdLst/>
            <a:ahLst/>
            <a:cxnLst/>
            <a:rect r="r" b="b" t="t" l="l"/>
            <a:pathLst>
              <a:path h="6235158" w="3554040">
                <a:moveTo>
                  <a:pt x="0" y="0"/>
                </a:moveTo>
                <a:lnTo>
                  <a:pt x="3554041" y="0"/>
                </a:lnTo>
                <a:lnTo>
                  <a:pt x="3554041" y="6235158"/>
                </a:lnTo>
                <a:lnTo>
                  <a:pt x="0" y="62351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661244" y="4900494"/>
            <a:ext cx="4965512" cy="5859012"/>
          </a:xfrm>
          <a:custGeom>
            <a:avLst/>
            <a:gdLst/>
            <a:ahLst/>
            <a:cxnLst/>
            <a:rect r="r" b="b" t="t" l="l"/>
            <a:pathLst>
              <a:path h="5859012" w="4965512">
                <a:moveTo>
                  <a:pt x="0" y="0"/>
                </a:moveTo>
                <a:lnTo>
                  <a:pt x="4965512" y="0"/>
                </a:lnTo>
                <a:lnTo>
                  <a:pt x="4965512" y="5859012"/>
                </a:lnTo>
                <a:lnTo>
                  <a:pt x="0" y="58590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247271" y="2109302"/>
            <a:ext cx="9847142" cy="2224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820"/>
              </a:lnSpc>
              <a:spcBef>
                <a:spcPct val="0"/>
              </a:spcBef>
            </a:pPr>
            <a:r>
              <a:rPr lang="en-US" b="true" sz="12729">
                <a:solidFill>
                  <a:srgbClr val="638889"/>
                </a:solidFill>
                <a:latin typeface="UID กลมกล่อม Bold"/>
                <a:ea typeface="UID กลมกล่อม Bold"/>
                <a:cs typeface="UID กลมกล่อม Bold"/>
                <a:sym typeface="UID กลมกล่อม Bold"/>
              </a:rPr>
              <a:t>จบการนำเสนอ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DAGp8MH7QH8</dc:identifier>
  <dcterms:modified xsi:type="dcterms:W3CDTF">2011-08-01T06:04:30Z</dcterms:modified>
  <cp:revision>1</cp:revision>
  <dc:title>รายงานผลการประเมินองค์กรคุณธรรม คุณธรรม 5 ประการ</dc:title>
</cp:coreProperties>
</file>